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70" r:id="rId5"/>
  </p:sldMasterIdLst>
  <p:notesMasterIdLst>
    <p:notesMasterId r:id="rId12"/>
  </p:notesMasterIdLst>
  <p:sldIdLst>
    <p:sldId id="256" r:id="rId6"/>
    <p:sldId id="353" r:id="rId7"/>
    <p:sldId id="354" r:id="rId8"/>
    <p:sldId id="355" r:id="rId9"/>
    <p:sldId id="356" r:id="rId10"/>
    <p:sldId id="357" r:id="rId11"/>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ission culture" id="{7C0989EB-27C1-9C45-9D51-5FD450099207}">
          <p14:sldIdLst>
            <p14:sldId id="256"/>
            <p14:sldId id="353"/>
            <p14:sldId id="354"/>
            <p14:sldId id="355"/>
            <p14:sldId id="356"/>
            <p14:sldId id="35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F7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89B87F-6FD4-433E-B700-211DCBD2064C}" v="71" dt="2021-04-26T07:22:25.644"/>
    <p1510:client id="{B88CBA02-A7BC-4861-93E4-39F1127EE0BE}" v="1" dt="2021-03-18T15:03:24.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94590" autoAdjust="0"/>
  </p:normalViewPr>
  <p:slideViewPr>
    <p:cSldViewPr snapToGrid="0">
      <p:cViewPr varScale="1">
        <p:scale>
          <a:sx n="65" d="100"/>
          <a:sy n="65" d="100"/>
        </p:scale>
        <p:origin x="81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ine GARRIGUE" userId="dc562cc7-c983-4a52-97e5-d8659f2bf69f" providerId="ADAL" clId="{B88CBA02-A7BC-4861-93E4-39F1127EE0BE}"/>
    <pc:docChg chg="undo redo custSel delSld modSld modSection">
      <pc:chgData name="Pauline GARRIGUE" userId="dc562cc7-c983-4a52-97e5-d8659f2bf69f" providerId="ADAL" clId="{B88CBA02-A7BC-4861-93E4-39F1127EE0BE}" dt="2021-03-18T15:05:41.956" v="72" actId="20577"/>
      <pc:docMkLst>
        <pc:docMk/>
      </pc:docMkLst>
      <pc:sldChg chg="modSp mod">
        <pc:chgData name="Pauline GARRIGUE" userId="dc562cc7-c983-4a52-97e5-d8659f2bf69f" providerId="ADAL" clId="{B88CBA02-A7BC-4861-93E4-39F1127EE0BE}" dt="2021-03-18T15:05:41.956" v="72" actId="20577"/>
        <pc:sldMkLst>
          <pc:docMk/>
          <pc:sldMk cId="0" sldId="256"/>
        </pc:sldMkLst>
        <pc:spChg chg="mod">
          <ac:chgData name="Pauline GARRIGUE" userId="dc562cc7-c983-4a52-97e5-d8659f2bf69f" providerId="ADAL" clId="{B88CBA02-A7BC-4861-93E4-39F1127EE0BE}" dt="2021-03-18T15:02:05.419" v="50" actId="1076"/>
          <ac:spMkLst>
            <pc:docMk/>
            <pc:sldMk cId="0" sldId="256"/>
            <ac:spMk id="83" creationId="{00000000-0000-0000-0000-000000000000}"/>
          </ac:spMkLst>
        </pc:spChg>
        <pc:spChg chg="mod">
          <ac:chgData name="Pauline GARRIGUE" userId="dc562cc7-c983-4a52-97e5-d8659f2bf69f" providerId="ADAL" clId="{B88CBA02-A7BC-4861-93E4-39F1127EE0BE}" dt="2021-03-18T15:05:41.956" v="72" actId="20577"/>
          <ac:spMkLst>
            <pc:docMk/>
            <pc:sldMk cId="0" sldId="256"/>
            <ac:spMk id="86" creationId="{00000000-0000-0000-0000-000000000000}"/>
          </ac:spMkLst>
        </pc:spChg>
      </pc:sldChg>
      <pc:sldChg chg="del">
        <pc:chgData name="Pauline GARRIGUE" userId="dc562cc7-c983-4a52-97e5-d8659f2bf69f" providerId="ADAL" clId="{B88CBA02-A7BC-4861-93E4-39F1127EE0BE}" dt="2021-03-18T14:59:52.633" v="7" actId="2696"/>
        <pc:sldMkLst>
          <pc:docMk/>
          <pc:sldMk cId="0" sldId="257"/>
        </pc:sldMkLst>
      </pc:sldChg>
      <pc:sldChg chg="del">
        <pc:chgData name="Pauline GARRIGUE" userId="dc562cc7-c983-4a52-97e5-d8659f2bf69f" providerId="ADAL" clId="{B88CBA02-A7BC-4861-93E4-39F1127EE0BE}" dt="2021-03-18T14:59:52.633" v="7" actId="2696"/>
        <pc:sldMkLst>
          <pc:docMk/>
          <pc:sldMk cId="0" sldId="258"/>
        </pc:sldMkLst>
      </pc:sldChg>
      <pc:sldChg chg="del">
        <pc:chgData name="Pauline GARRIGUE" userId="dc562cc7-c983-4a52-97e5-d8659f2bf69f" providerId="ADAL" clId="{B88CBA02-A7BC-4861-93E4-39F1127EE0BE}" dt="2021-03-18T14:59:52.633" v="7" actId="2696"/>
        <pc:sldMkLst>
          <pc:docMk/>
          <pc:sldMk cId="0" sldId="352"/>
        </pc:sldMkLst>
      </pc:sldChg>
      <pc:sldChg chg="addSp delSp modSp mod">
        <pc:chgData name="Pauline GARRIGUE" userId="dc562cc7-c983-4a52-97e5-d8659f2bf69f" providerId="ADAL" clId="{B88CBA02-A7BC-4861-93E4-39F1127EE0BE}" dt="2021-03-18T15:04:14.930" v="64" actId="20577"/>
        <pc:sldMkLst>
          <pc:docMk/>
          <pc:sldMk cId="0" sldId="353"/>
        </pc:sldMkLst>
        <pc:spChg chg="add mod">
          <ac:chgData name="Pauline GARRIGUE" userId="dc562cc7-c983-4a52-97e5-d8659f2bf69f" providerId="ADAL" clId="{B88CBA02-A7BC-4861-93E4-39F1127EE0BE}" dt="2021-03-18T15:04:14.930" v="64" actId="20577"/>
          <ac:spMkLst>
            <pc:docMk/>
            <pc:sldMk cId="0" sldId="353"/>
            <ac:spMk id="6" creationId="{A436D35B-3477-41B1-A6A4-7E91F22A26BA}"/>
          </ac:spMkLst>
        </pc:spChg>
        <pc:spChg chg="del">
          <ac:chgData name="Pauline GARRIGUE" userId="dc562cc7-c983-4a52-97e5-d8659f2bf69f" providerId="ADAL" clId="{B88CBA02-A7BC-4861-93E4-39F1127EE0BE}" dt="2021-03-18T15:00:02.109" v="9" actId="478"/>
          <ac:spMkLst>
            <pc:docMk/>
            <pc:sldMk cId="0" sldId="353"/>
            <ac:spMk id="8" creationId="{927A8482-A9CB-4D10-9DC0-D25280A7609A}"/>
          </ac:spMkLst>
        </pc:spChg>
        <pc:spChg chg="del">
          <ac:chgData name="Pauline GARRIGUE" userId="dc562cc7-c983-4a52-97e5-d8659f2bf69f" providerId="ADAL" clId="{B88CBA02-A7BC-4861-93E4-39F1127EE0BE}" dt="2021-03-18T14:59:59.994" v="8" actId="478"/>
          <ac:spMkLst>
            <pc:docMk/>
            <pc:sldMk cId="0" sldId="353"/>
            <ac:spMk id="195" creationId="{00000000-0000-0000-0000-000000000000}"/>
          </ac:spMkLst>
        </pc:spChg>
        <pc:spChg chg="mod">
          <ac:chgData name="Pauline GARRIGUE" userId="dc562cc7-c983-4a52-97e5-d8659f2bf69f" providerId="ADAL" clId="{B88CBA02-A7BC-4861-93E4-39F1127EE0BE}" dt="2021-03-18T15:03:02.011" v="56" actId="20577"/>
          <ac:spMkLst>
            <pc:docMk/>
            <pc:sldMk cId="0" sldId="353"/>
            <ac:spMk id="200" creationId="{00000000-0000-0000-0000-000000000000}"/>
          </ac:spMkLst>
        </pc:spChg>
      </pc:sldChg>
      <pc:sldChg chg="del">
        <pc:chgData name="Pauline GARRIGUE" userId="dc562cc7-c983-4a52-97e5-d8659f2bf69f" providerId="ADAL" clId="{B88CBA02-A7BC-4861-93E4-39F1127EE0BE}" dt="2021-03-18T14:59:52.633" v="7" actId="2696"/>
        <pc:sldMkLst>
          <pc:docMk/>
          <pc:sldMk cId="2944916605" sldId="357"/>
        </pc:sldMkLst>
      </pc:sldChg>
      <pc:sldChg chg="del">
        <pc:chgData name="Pauline GARRIGUE" userId="dc562cc7-c983-4a52-97e5-d8659f2bf69f" providerId="ADAL" clId="{B88CBA02-A7BC-4861-93E4-39F1127EE0BE}" dt="2021-03-18T14:59:52.633" v="7" actId="2696"/>
        <pc:sldMkLst>
          <pc:docMk/>
          <pc:sldMk cId="2344428794" sldId="358"/>
        </pc:sldMkLst>
      </pc:sldChg>
    </pc:docChg>
  </pc:docChgLst>
  <pc:docChgLst>
    <pc:chgData name="Pauline GARRIGUE" userId="dc562cc7-c983-4a52-97e5-d8659f2bf69f" providerId="ADAL" clId="{DE9A446A-9236-43DE-AB1E-FC8188BD577B}"/>
    <pc:docChg chg="custSel addSld delSld modSld modSection">
      <pc:chgData name="Pauline GARRIGUE" userId="dc562cc7-c983-4a52-97e5-d8659f2bf69f" providerId="ADAL" clId="{DE9A446A-9236-43DE-AB1E-FC8188BD577B}" dt="2021-03-11T09:11:40.920" v="1023" actId="1076"/>
      <pc:docMkLst>
        <pc:docMk/>
      </pc:docMkLst>
      <pc:sldChg chg="modSp mod">
        <pc:chgData name="Pauline GARRIGUE" userId="dc562cc7-c983-4a52-97e5-d8659f2bf69f" providerId="ADAL" clId="{DE9A446A-9236-43DE-AB1E-FC8188BD577B}" dt="2021-03-11T08:42:10.080" v="13" actId="20577"/>
        <pc:sldMkLst>
          <pc:docMk/>
          <pc:sldMk cId="0" sldId="256"/>
        </pc:sldMkLst>
        <pc:spChg chg="mod">
          <ac:chgData name="Pauline GARRIGUE" userId="dc562cc7-c983-4a52-97e5-d8659f2bf69f" providerId="ADAL" clId="{DE9A446A-9236-43DE-AB1E-FC8188BD577B}" dt="2021-03-11T08:42:10.080" v="13" actId="20577"/>
          <ac:spMkLst>
            <pc:docMk/>
            <pc:sldMk cId="0" sldId="256"/>
            <ac:spMk id="83" creationId="{00000000-0000-0000-0000-000000000000}"/>
          </ac:spMkLst>
        </pc:spChg>
      </pc:sldChg>
      <pc:sldChg chg="delSp modSp mod">
        <pc:chgData name="Pauline GARRIGUE" userId="dc562cc7-c983-4a52-97e5-d8659f2bf69f" providerId="ADAL" clId="{DE9A446A-9236-43DE-AB1E-FC8188BD577B}" dt="2021-03-11T08:42:45.911" v="23" actId="478"/>
        <pc:sldMkLst>
          <pc:docMk/>
          <pc:sldMk cId="0" sldId="257"/>
        </pc:sldMkLst>
        <pc:spChg chg="del">
          <ac:chgData name="Pauline GARRIGUE" userId="dc562cc7-c983-4a52-97e5-d8659f2bf69f" providerId="ADAL" clId="{DE9A446A-9236-43DE-AB1E-FC8188BD577B}" dt="2021-03-11T08:42:41.294" v="20" actId="478"/>
          <ac:spMkLst>
            <pc:docMk/>
            <pc:sldMk cId="0" sldId="257"/>
            <ac:spMk id="89" creationId="{00000000-0000-0000-0000-000000000000}"/>
          </ac:spMkLst>
        </pc:spChg>
        <pc:spChg chg="del">
          <ac:chgData name="Pauline GARRIGUE" userId="dc562cc7-c983-4a52-97e5-d8659f2bf69f" providerId="ADAL" clId="{DE9A446A-9236-43DE-AB1E-FC8188BD577B}" dt="2021-03-11T08:42:43.015" v="21" actId="478"/>
          <ac:spMkLst>
            <pc:docMk/>
            <pc:sldMk cId="0" sldId="257"/>
            <ac:spMk id="90" creationId="{00000000-0000-0000-0000-000000000000}"/>
          </ac:spMkLst>
        </pc:spChg>
        <pc:spChg chg="mod">
          <ac:chgData name="Pauline GARRIGUE" userId="dc562cc7-c983-4a52-97e5-d8659f2bf69f" providerId="ADAL" clId="{DE9A446A-9236-43DE-AB1E-FC8188BD577B}" dt="2021-03-11T08:42:39.020" v="19" actId="1076"/>
          <ac:spMkLst>
            <pc:docMk/>
            <pc:sldMk cId="0" sldId="257"/>
            <ac:spMk id="92" creationId="{00000000-0000-0000-0000-000000000000}"/>
          </ac:spMkLst>
        </pc:spChg>
        <pc:spChg chg="del">
          <ac:chgData name="Pauline GARRIGUE" userId="dc562cc7-c983-4a52-97e5-d8659f2bf69f" providerId="ADAL" clId="{DE9A446A-9236-43DE-AB1E-FC8188BD577B}" dt="2021-03-11T08:42:44.419" v="22" actId="478"/>
          <ac:spMkLst>
            <pc:docMk/>
            <pc:sldMk cId="0" sldId="257"/>
            <ac:spMk id="93" creationId="{00000000-0000-0000-0000-000000000000}"/>
          </ac:spMkLst>
        </pc:spChg>
        <pc:spChg chg="mod">
          <ac:chgData name="Pauline GARRIGUE" userId="dc562cc7-c983-4a52-97e5-d8659f2bf69f" providerId="ADAL" clId="{DE9A446A-9236-43DE-AB1E-FC8188BD577B}" dt="2021-03-11T08:42:35.380" v="18" actId="1076"/>
          <ac:spMkLst>
            <pc:docMk/>
            <pc:sldMk cId="0" sldId="257"/>
            <ac:spMk id="96" creationId="{00000000-0000-0000-0000-000000000000}"/>
          </ac:spMkLst>
        </pc:spChg>
        <pc:spChg chg="del">
          <ac:chgData name="Pauline GARRIGUE" userId="dc562cc7-c983-4a52-97e5-d8659f2bf69f" providerId="ADAL" clId="{DE9A446A-9236-43DE-AB1E-FC8188BD577B}" dt="2021-03-11T08:42:45.911" v="23" actId="478"/>
          <ac:spMkLst>
            <pc:docMk/>
            <pc:sldMk cId="0" sldId="257"/>
            <ac:spMk id="97" creationId="{00000000-0000-0000-0000-000000000000}"/>
          </ac:spMkLst>
        </pc:spChg>
        <pc:picChg chg="del">
          <ac:chgData name="Pauline GARRIGUE" userId="dc562cc7-c983-4a52-97e5-d8659f2bf69f" providerId="ADAL" clId="{DE9A446A-9236-43DE-AB1E-FC8188BD577B}" dt="2021-03-11T08:42:29.109" v="14" actId="478"/>
          <ac:picMkLst>
            <pc:docMk/>
            <pc:sldMk cId="0" sldId="257"/>
            <ac:picMk id="94" creationId="{00000000-0000-0000-0000-000000000000}"/>
          </ac:picMkLst>
        </pc:picChg>
        <pc:picChg chg="del">
          <ac:chgData name="Pauline GARRIGUE" userId="dc562cc7-c983-4a52-97e5-d8659f2bf69f" providerId="ADAL" clId="{DE9A446A-9236-43DE-AB1E-FC8188BD577B}" dt="2021-03-11T08:42:30.196" v="15" actId="478"/>
          <ac:picMkLst>
            <pc:docMk/>
            <pc:sldMk cId="0" sldId="257"/>
            <ac:picMk id="95" creationId="{00000000-0000-0000-0000-000000000000}"/>
          </ac:picMkLst>
        </pc:picChg>
        <pc:picChg chg="del">
          <ac:chgData name="Pauline GARRIGUE" userId="dc562cc7-c983-4a52-97e5-d8659f2bf69f" providerId="ADAL" clId="{DE9A446A-9236-43DE-AB1E-FC8188BD577B}" dt="2021-03-11T08:42:31.685" v="17" actId="478"/>
          <ac:picMkLst>
            <pc:docMk/>
            <pc:sldMk cId="0" sldId="257"/>
            <ac:picMk id="98" creationId="{00000000-0000-0000-0000-000000000000}"/>
          </ac:picMkLst>
        </pc:picChg>
        <pc:picChg chg="del">
          <ac:chgData name="Pauline GARRIGUE" userId="dc562cc7-c983-4a52-97e5-d8659f2bf69f" providerId="ADAL" clId="{DE9A446A-9236-43DE-AB1E-FC8188BD577B}" dt="2021-03-11T08:42:30.951" v="16" actId="478"/>
          <ac:picMkLst>
            <pc:docMk/>
            <pc:sldMk cId="0" sldId="257"/>
            <ac:picMk id="99" creationId="{00000000-0000-0000-0000-000000000000}"/>
          </ac:picMkLst>
        </pc:picChg>
      </pc:sldChg>
      <pc:sldChg chg="delSp modSp mod">
        <pc:chgData name="Pauline GARRIGUE" userId="dc562cc7-c983-4a52-97e5-d8659f2bf69f" providerId="ADAL" clId="{DE9A446A-9236-43DE-AB1E-FC8188BD577B}" dt="2021-03-11T08:42:57.135" v="26" actId="1076"/>
        <pc:sldMkLst>
          <pc:docMk/>
          <pc:sldMk cId="0" sldId="258"/>
        </pc:sldMkLst>
        <pc:spChg chg="del">
          <ac:chgData name="Pauline GARRIGUE" userId="dc562cc7-c983-4a52-97e5-d8659f2bf69f" providerId="ADAL" clId="{DE9A446A-9236-43DE-AB1E-FC8188BD577B}" dt="2021-03-11T08:42:51.355" v="24" actId="478"/>
          <ac:spMkLst>
            <pc:docMk/>
            <pc:sldMk cId="0" sldId="258"/>
            <ac:spMk id="102" creationId="{00000000-0000-0000-0000-000000000000}"/>
          </ac:spMkLst>
        </pc:spChg>
        <pc:picChg chg="mod">
          <ac:chgData name="Pauline GARRIGUE" userId="dc562cc7-c983-4a52-97e5-d8659f2bf69f" providerId="ADAL" clId="{DE9A446A-9236-43DE-AB1E-FC8188BD577B}" dt="2021-03-11T08:42:57.135" v="26" actId="1076"/>
          <ac:picMkLst>
            <pc:docMk/>
            <pc:sldMk cId="0" sldId="258"/>
            <ac:picMk id="105" creationId="{00000000-0000-0000-0000-000000000000}"/>
          </ac:picMkLst>
        </pc:picChg>
      </pc:sldChg>
      <pc:sldChg chg="del">
        <pc:chgData name="Pauline GARRIGUE" userId="dc562cc7-c983-4a52-97e5-d8659f2bf69f" providerId="ADAL" clId="{DE9A446A-9236-43DE-AB1E-FC8188BD577B}" dt="2021-03-11T08:43:02.436" v="27" actId="2696"/>
        <pc:sldMkLst>
          <pc:docMk/>
          <pc:sldMk cId="0" sldId="259"/>
        </pc:sldMkLst>
      </pc:sldChg>
      <pc:sldChg chg="del">
        <pc:chgData name="Pauline GARRIGUE" userId="dc562cc7-c983-4a52-97e5-d8659f2bf69f" providerId="ADAL" clId="{DE9A446A-9236-43DE-AB1E-FC8188BD577B}" dt="2021-03-11T08:43:06.650" v="28" actId="2696"/>
        <pc:sldMkLst>
          <pc:docMk/>
          <pc:sldMk cId="1208971953" sldId="271"/>
        </pc:sldMkLst>
      </pc:sldChg>
      <pc:sldChg chg="delSp modSp mod">
        <pc:chgData name="Pauline GARRIGUE" userId="dc562cc7-c983-4a52-97e5-d8659f2bf69f" providerId="ADAL" clId="{DE9A446A-9236-43DE-AB1E-FC8188BD577B}" dt="2021-03-11T08:59:57.518" v="908" actId="20577"/>
        <pc:sldMkLst>
          <pc:docMk/>
          <pc:sldMk cId="0" sldId="352"/>
        </pc:sldMkLst>
        <pc:spChg chg="mod">
          <ac:chgData name="Pauline GARRIGUE" userId="dc562cc7-c983-4a52-97e5-d8659f2bf69f" providerId="ADAL" clId="{DE9A446A-9236-43DE-AB1E-FC8188BD577B}" dt="2021-03-11T08:59:57.518" v="908" actId="20577"/>
          <ac:spMkLst>
            <pc:docMk/>
            <pc:sldMk cId="0" sldId="352"/>
            <ac:spMk id="4" creationId="{16189E0C-6D4B-46A5-86B3-D2A86EEFB27B}"/>
          </ac:spMkLst>
        </pc:spChg>
        <pc:spChg chg="del">
          <ac:chgData name="Pauline GARRIGUE" userId="dc562cc7-c983-4a52-97e5-d8659f2bf69f" providerId="ADAL" clId="{DE9A446A-9236-43DE-AB1E-FC8188BD577B}" dt="2021-03-11T08:47:29.950" v="362" actId="478"/>
          <ac:spMkLst>
            <pc:docMk/>
            <pc:sldMk cId="0" sldId="352"/>
            <ac:spMk id="7" creationId="{C55E55C3-3840-4B5A-AD03-917A96451F5A}"/>
          </ac:spMkLst>
        </pc:spChg>
        <pc:spChg chg="del">
          <ac:chgData name="Pauline GARRIGUE" userId="dc562cc7-c983-4a52-97e5-d8659f2bf69f" providerId="ADAL" clId="{DE9A446A-9236-43DE-AB1E-FC8188BD577B}" dt="2021-03-11T08:47:31.307" v="363" actId="478"/>
          <ac:spMkLst>
            <pc:docMk/>
            <pc:sldMk cId="0" sldId="352"/>
            <ac:spMk id="8" creationId="{560E14F7-3783-47B0-9349-C54507FF1A34}"/>
          </ac:spMkLst>
        </pc:spChg>
        <pc:spChg chg="mod">
          <ac:chgData name="Pauline GARRIGUE" userId="dc562cc7-c983-4a52-97e5-d8659f2bf69f" providerId="ADAL" clId="{DE9A446A-9236-43DE-AB1E-FC8188BD577B}" dt="2021-03-11T08:48:25.477" v="381" actId="1076"/>
          <ac:spMkLst>
            <pc:docMk/>
            <pc:sldMk cId="0" sldId="352"/>
            <ac:spMk id="149" creationId="{00000000-0000-0000-0000-000000000000}"/>
          </ac:spMkLst>
        </pc:spChg>
        <pc:spChg chg="mod">
          <ac:chgData name="Pauline GARRIGUE" userId="dc562cc7-c983-4a52-97e5-d8659f2bf69f" providerId="ADAL" clId="{DE9A446A-9236-43DE-AB1E-FC8188BD577B}" dt="2021-03-11T08:48:16.584" v="379" actId="1076"/>
          <ac:spMkLst>
            <pc:docMk/>
            <pc:sldMk cId="0" sldId="352"/>
            <ac:spMk id="150" creationId="{00000000-0000-0000-0000-000000000000}"/>
          </ac:spMkLst>
        </pc:spChg>
        <pc:spChg chg="del">
          <ac:chgData name="Pauline GARRIGUE" userId="dc562cc7-c983-4a52-97e5-d8659f2bf69f" providerId="ADAL" clId="{DE9A446A-9236-43DE-AB1E-FC8188BD577B}" dt="2021-03-11T08:47:25.775" v="360" actId="478"/>
          <ac:spMkLst>
            <pc:docMk/>
            <pc:sldMk cId="0" sldId="352"/>
            <ac:spMk id="151" creationId="{00000000-0000-0000-0000-000000000000}"/>
          </ac:spMkLst>
        </pc:spChg>
        <pc:spChg chg="del">
          <ac:chgData name="Pauline GARRIGUE" userId="dc562cc7-c983-4a52-97e5-d8659f2bf69f" providerId="ADAL" clId="{DE9A446A-9236-43DE-AB1E-FC8188BD577B}" dt="2021-03-11T08:47:19.885" v="355" actId="478"/>
          <ac:spMkLst>
            <pc:docMk/>
            <pc:sldMk cId="0" sldId="352"/>
            <ac:spMk id="163" creationId="{00000000-0000-0000-0000-000000000000}"/>
          </ac:spMkLst>
        </pc:spChg>
        <pc:spChg chg="del mod">
          <ac:chgData name="Pauline GARRIGUE" userId="dc562cc7-c983-4a52-97e5-d8659f2bf69f" providerId="ADAL" clId="{DE9A446A-9236-43DE-AB1E-FC8188BD577B}" dt="2021-03-11T08:47:24.958" v="359" actId="478"/>
          <ac:spMkLst>
            <pc:docMk/>
            <pc:sldMk cId="0" sldId="352"/>
            <ac:spMk id="164" creationId="{00000000-0000-0000-0000-000000000000}"/>
          </ac:spMkLst>
        </pc:spChg>
        <pc:spChg chg="mod">
          <ac:chgData name="Pauline GARRIGUE" userId="dc562cc7-c983-4a52-97e5-d8659f2bf69f" providerId="ADAL" clId="{DE9A446A-9236-43DE-AB1E-FC8188BD577B}" dt="2021-03-11T08:48:02.888" v="374" actId="1076"/>
          <ac:spMkLst>
            <pc:docMk/>
            <pc:sldMk cId="0" sldId="352"/>
            <ac:spMk id="177" creationId="{00000000-0000-0000-0000-000000000000}"/>
          </ac:spMkLst>
        </pc:spChg>
        <pc:spChg chg="mod">
          <ac:chgData name="Pauline GARRIGUE" userId="dc562cc7-c983-4a52-97e5-d8659f2bf69f" providerId="ADAL" clId="{DE9A446A-9236-43DE-AB1E-FC8188BD577B}" dt="2021-03-11T08:49:27.600" v="393" actId="1076"/>
          <ac:spMkLst>
            <pc:docMk/>
            <pc:sldMk cId="0" sldId="352"/>
            <ac:spMk id="178" creationId="{00000000-0000-0000-0000-000000000000}"/>
          </ac:spMkLst>
        </pc:spChg>
        <pc:spChg chg="del">
          <ac:chgData name="Pauline GARRIGUE" userId="dc562cc7-c983-4a52-97e5-d8659f2bf69f" providerId="ADAL" clId="{DE9A446A-9236-43DE-AB1E-FC8188BD577B}" dt="2021-03-11T08:47:20.572" v="356" actId="478"/>
          <ac:spMkLst>
            <pc:docMk/>
            <pc:sldMk cId="0" sldId="352"/>
            <ac:spMk id="189" creationId="{00000000-0000-0000-0000-000000000000}"/>
          </ac:spMkLst>
        </pc:spChg>
        <pc:spChg chg="del">
          <ac:chgData name="Pauline GARRIGUE" userId="dc562cc7-c983-4a52-97e5-d8659f2bf69f" providerId="ADAL" clId="{DE9A446A-9236-43DE-AB1E-FC8188BD577B}" dt="2021-03-11T08:47:23.428" v="358" actId="478"/>
          <ac:spMkLst>
            <pc:docMk/>
            <pc:sldMk cId="0" sldId="352"/>
            <ac:spMk id="192" creationId="{00000000-0000-0000-0000-000000000000}"/>
          </ac:spMkLst>
        </pc:spChg>
        <pc:cxnChg chg="mod">
          <ac:chgData name="Pauline GARRIGUE" userId="dc562cc7-c983-4a52-97e5-d8659f2bf69f" providerId="ADAL" clId="{DE9A446A-9236-43DE-AB1E-FC8188BD577B}" dt="2021-03-11T08:48:22.007" v="380" actId="14100"/>
          <ac:cxnSpMkLst>
            <pc:docMk/>
            <pc:sldMk cId="0" sldId="352"/>
            <ac:cxnSpMk id="38" creationId="{3EBA8F96-29F4-4E54-ACCC-BB0ACAC2DE20}"/>
          </ac:cxnSpMkLst>
        </pc:cxnChg>
      </pc:sldChg>
      <pc:sldChg chg="modSp mod">
        <pc:chgData name="Pauline GARRIGUE" userId="dc562cc7-c983-4a52-97e5-d8659f2bf69f" providerId="ADAL" clId="{DE9A446A-9236-43DE-AB1E-FC8188BD577B}" dt="2021-03-11T08:56:06.779" v="759" actId="20577"/>
        <pc:sldMkLst>
          <pc:docMk/>
          <pc:sldMk cId="0" sldId="353"/>
        </pc:sldMkLst>
        <pc:spChg chg="mod">
          <ac:chgData name="Pauline GARRIGUE" userId="dc562cc7-c983-4a52-97e5-d8659f2bf69f" providerId="ADAL" clId="{DE9A446A-9236-43DE-AB1E-FC8188BD577B}" dt="2021-03-11T08:46:34.189" v="339" actId="14100"/>
          <ac:spMkLst>
            <pc:docMk/>
            <pc:sldMk cId="0" sldId="353"/>
            <ac:spMk id="8" creationId="{927A8482-A9CB-4D10-9DC0-D25280A7609A}"/>
          </ac:spMkLst>
        </pc:spChg>
        <pc:spChg chg="mod">
          <ac:chgData name="Pauline GARRIGUE" userId="dc562cc7-c983-4a52-97e5-d8659f2bf69f" providerId="ADAL" clId="{DE9A446A-9236-43DE-AB1E-FC8188BD577B}" dt="2021-03-11T08:56:06.779" v="759" actId="20577"/>
          <ac:spMkLst>
            <pc:docMk/>
            <pc:sldMk cId="0" sldId="353"/>
            <ac:spMk id="195" creationId="{00000000-0000-0000-0000-000000000000}"/>
          </ac:spMkLst>
        </pc:spChg>
      </pc:sldChg>
      <pc:sldChg chg="del">
        <pc:chgData name="Pauline GARRIGUE" userId="dc562cc7-c983-4a52-97e5-d8659f2bf69f" providerId="ADAL" clId="{DE9A446A-9236-43DE-AB1E-FC8188BD577B}" dt="2021-03-11T08:43:19.771" v="29" actId="2696"/>
        <pc:sldMkLst>
          <pc:docMk/>
          <pc:sldMk cId="325815550" sldId="355"/>
        </pc:sldMkLst>
      </pc:sldChg>
      <pc:sldChg chg="del">
        <pc:chgData name="Pauline GARRIGUE" userId="dc562cc7-c983-4a52-97e5-d8659f2bf69f" providerId="ADAL" clId="{DE9A446A-9236-43DE-AB1E-FC8188BD577B}" dt="2021-03-11T08:48:45.583" v="384" actId="2696"/>
        <pc:sldMkLst>
          <pc:docMk/>
          <pc:sldMk cId="1444401378" sldId="356"/>
        </pc:sldMkLst>
      </pc:sldChg>
      <pc:sldChg chg="delSp modSp mod">
        <pc:chgData name="Pauline GARRIGUE" userId="dc562cc7-c983-4a52-97e5-d8659f2bf69f" providerId="ADAL" clId="{DE9A446A-9236-43DE-AB1E-FC8188BD577B}" dt="2021-03-11T08:56:32.943" v="760" actId="20577"/>
        <pc:sldMkLst>
          <pc:docMk/>
          <pc:sldMk cId="2944916605" sldId="357"/>
        </pc:sldMkLst>
        <pc:spChg chg="mod">
          <ac:chgData name="Pauline GARRIGUE" userId="dc562cc7-c983-4a52-97e5-d8659f2bf69f" providerId="ADAL" clId="{DE9A446A-9236-43DE-AB1E-FC8188BD577B}" dt="2021-03-11T08:56:32.943" v="760" actId="20577"/>
          <ac:spMkLst>
            <pc:docMk/>
            <pc:sldMk cId="2944916605" sldId="357"/>
            <ac:spMk id="4" creationId="{16189E0C-6D4B-46A5-86B3-D2A86EEFB27B}"/>
          </ac:spMkLst>
        </pc:spChg>
        <pc:spChg chg="del">
          <ac:chgData name="Pauline GARRIGUE" userId="dc562cc7-c983-4a52-97e5-d8659f2bf69f" providerId="ADAL" clId="{DE9A446A-9236-43DE-AB1E-FC8188BD577B}" dt="2021-03-11T08:46:56.090" v="340" actId="478"/>
          <ac:spMkLst>
            <pc:docMk/>
            <pc:sldMk cId="2944916605" sldId="357"/>
            <ac:spMk id="7" creationId="{C55E55C3-3840-4B5A-AD03-917A96451F5A}"/>
          </ac:spMkLst>
        </pc:spChg>
        <pc:spChg chg="del">
          <ac:chgData name="Pauline GARRIGUE" userId="dc562cc7-c983-4a52-97e5-d8659f2bf69f" providerId="ADAL" clId="{DE9A446A-9236-43DE-AB1E-FC8188BD577B}" dt="2021-03-11T08:46:57.760" v="341" actId="478"/>
          <ac:spMkLst>
            <pc:docMk/>
            <pc:sldMk cId="2944916605" sldId="357"/>
            <ac:spMk id="8" creationId="{560E14F7-3783-47B0-9349-C54507FF1A34}"/>
          </ac:spMkLst>
        </pc:spChg>
        <pc:spChg chg="mod">
          <ac:chgData name="Pauline GARRIGUE" userId="dc562cc7-c983-4a52-97e5-d8659f2bf69f" providerId="ADAL" clId="{DE9A446A-9236-43DE-AB1E-FC8188BD577B}" dt="2021-03-11T08:47:12.697" v="354" actId="20577"/>
          <ac:spMkLst>
            <pc:docMk/>
            <pc:sldMk cId="2944916605" sldId="357"/>
            <ac:spMk id="150" creationId="{00000000-0000-0000-0000-000000000000}"/>
          </ac:spMkLst>
        </pc:spChg>
        <pc:spChg chg="mod">
          <ac:chgData name="Pauline GARRIGUE" userId="dc562cc7-c983-4a52-97e5-d8659f2bf69f" providerId="ADAL" clId="{DE9A446A-9236-43DE-AB1E-FC8188BD577B}" dt="2021-03-11T08:50:00.605" v="430" actId="403"/>
          <ac:spMkLst>
            <pc:docMk/>
            <pc:sldMk cId="2944916605" sldId="357"/>
            <ac:spMk id="178" creationId="{00000000-0000-0000-0000-000000000000}"/>
          </ac:spMkLst>
        </pc:spChg>
      </pc:sldChg>
      <pc:sldChg chg="modSp add mod">
        <pc:chgData name="Pauline GARRIGUE" userId="dc562cc7-c983-4a52-97e5-d8659f2bf69f" providerId="ADAL" clId="{DE9A446A-9236-43DE-AB1E-FC8188BD577B}" dt="2021-03-11T09:11:40.920" v="1023" actId="1076"/>
        <pc:sldMkLst>
          <pc:docMk/>
          <pc:sldMk cId="2344428794" sldId="358"/>
        </pc:sldMkLst>
        <pc:spChg chg="mod">
          <ac:chgData name="Pauline GARRIGUE" userId="dc562cc7-c983-4a52-97e5-d8659f2bf69f" providerId="ADAL" clId="{DE9A446A-9236-43DE-AB1E-FC8188BD577B}" dt="2021-03-11T09:11:40.920" v="1023" actId="1076"/>
          <ac:spMkLst>
            <pc:docMk/>
            <pc:sldMk cId="2344428794" sldId="358"/>
            <ac:spMk id="4" creationId="{16189E0C-6D4B-46A5-86B3-D2A86EEFB27B}"/>
          </ac:spMkLst>
        </pc:spChg>
        <pc:spChg chg="mod">
          <ac:chgData name="Pauline GARRIGUE" userId="dc562cc7-c983-4a52-97e5-d8659f2bf69f" providerId="ADAL" clId="{DE9A446A-9236-43DE-AB1E-FC8188BD577B}" dt="2021-03-11T08:48:57.678" v="385" actId="207"/>
          <ac:spMkLst>
            <pc:docMk/>
            <pc:sldMk cId="2344428794" sldId="358"/>
            <ac:spMk id="177" creationId="{00000000-0000-0000-0000-000000000000}"/>
          </ac:spMkLst>
        </pc:spChg>
        <pc:spChg chg="mod">
          <ac:chgData name="Pauline GARRIGUE" userId="dc562cc7-c983-4a52-97e5-d8659f2bf69f" providerId="ADAL" clId="{DE9A446A-9236-43DE-AB1E-FC8188BD577B}" dt="2021-03-11T08:52:01.167" v="570" actId="1076"/>
          <ac:spMkLst>
            <pc:docMk/>
            <pc:sldMk cId="2344428794" sldId="358"/>
            <ac:spMk id="178" creationId="{00000000-0000-0000-0000-000000000000}"/>
          </ac:spMkLst>
        </pc:spChg>
      </pc:sldChg>
    </pc:docChg>
  </pc:docChgLst>
  <pc:docChgLst>
    <pc:chgData name="Magali BATON" userId="S::magali.baton@ffjudo.com::7a5f7d44-d164-418e-9426-3e3074ea6a61" providerId="AD" clId="Web-{AE89B87F-6FD4-433E-B700-211DCBD2064C}"/>
    <pc:docChg chg="modSld sldOrd">
      <pc:chgData name="Magali BATON" userId="S::magali.baton@ffjudo.com::7a5f7d44-d164-418e-9426-3e3074ea6a61" providerId="AD" clId="Web-{AE89B87F-6FD4-433E-B700-211DCBD2064C}" dt="2021-04-26T07:22:25.644" v="33"/>
      <pc:docMkLst>
        <pc:docMk/>
      </pc:docMkLst>
      <pc:sldChg chg="modSp">
        <pc:chgData name="Magali BATON" userId="S::magali.baton@ffjudo.com::7a5f7d44-d164-418e-9426-3e3074ea6a61" providerId="AD" clId="Web-{AE89B87F-6FD4-433E-B700-211DCBD2064C}" dt="2021-04-26T07:21:33.846" v="6" actId="20577"/>
        <pc:sldMkLst>
          <pc:docMk/>
          <pc:sldMk cId="1710217547" sldId="354"/>
        </pc:sldMkLst>
        <pc:spChg chg="mod">
          <ac:chgData name="Magali BATON" userId="S::magali.baton@ffjudo.com::7a5f7d44-d164-418e-9426-3e3074ea6a61" providerId="AD" clId="Web-{AE89B87F-6FD4-433E-B700-211DCBD2064C}" dt="2021-04-26T07:21:33.846" v="6" actId="20577"/>
          <ac:spMkLst>
            <pc:docMk/>
            <pc:sldMk cId="1710217547" sldId="354"/>
            <ac:spMk id="2" creationId="{00000000-0000-0000-0000-000000000000}"/>
          </ac:spMkLst>
        </pc:spChg>
      </pc:sldChg>
      <pc:sldChg chg="modSp ord">
        <pc:chgData name="Magali BATON" userId="S::magali.baton@ffjudo.com::7a5f7d44-d164-418e-9426-3e3074ea6a61" providerId="AD" clId="Web-{AE89B87F-6FD4-433E-B700-211DCBD2064C}" dt="2021-04-26T07:22:25.644" v="33"/>
        <pc:sldMkLst>
          <pc:docMk/>
          <pc:sldMk cId="4102370098" sldId="355"/>
        </pc:sldMkLst>
        <pc:spChg chg="mod">
          <ac:chgData name="Magali BATON" userId="S::magali.baton@ffjudo.com::7a5f7d44-d164-418e-9426-3e3074ea6a61" providerId="AD" clId="Web-{AE89B87F-6FD4-433E-B700-211DCBD2064C}" dt="2021-04-26T07:21:39.486" v="13" actId="20577"/>
          <ac:spMkLst>
            <pc:docMk/>
            <pc:sldMk cId="4102370098" sldId="355"/>
            <ac:spMk id="2" creationId="{00000000-0000-0000-0000-000000000000}"/>
          </ac:spMkLst>
        </pc:spChg>
      </pc:sldChg>
      <pc:sldChg chg="modSp ord">
        <pc:chgData name="Magali BATON" userId="S::magali.baton@ffjudo.com::7a5f7d44-d164-418e-9426-3e3074ea6a61" providerId="AD" clId="Web-{AE89B87F-6FD4-433E-B700-211DCBD2064C}" dt="2021-04-26T07:22:21.847" v="32"/>
        <pc:sldMkLst>
          <pc:docMk/>
          <pc:sldMk cId="573676312" sldId="356"/>
        </pc:sldMkLst>
        <pc:spChg chg="mod">
          <ac:chgData name="Magali BATON" userId="S::magali.baton@ffjudo.com::7a5f7d44-d164-418e-9426-3e3074ea6a61" providerId="AD" clId="Web-{AE89B87F-6FD4-433E-B700-211DCBD2064C}" dt="2021-04-26T07:21:57.909" v="19" actId="20577"/>
          <ac:spMkLst>
            <pc:docMk/>
            <pc:sldMk cId="573676312" sldId="356"/>
            <ac:spMk id="2" creationId="{00000000-0000-0000-0000-000000000000}"/>
          </ac:spMkLst>
        </pc:spChg>
      </pc:sldChg>
      <pc:sldChg chg="modSp">
        <pc:chgData name="Magali BATON" userId="S::magali.baton@ffjudo.com::7a5f7d44-d164-418e-9426-3e3074ea6a61" providerId="AD" clId="Web-{AE89B87F-6FD4-433E-B700-211DCBD2064C}" dt="2021-04-26T07:22:03.065" v="31" actId="20577"/>
        <pc:sldMkLst>
          <pc:docMk/>
          <pc:sldMk cId="2685075761" sldId="357"/>
        </pc:sldMkLst>
        <pc:spChg chg="mod">
          <ac:chgData name="Magali BATON" userId="S::magali.baton@ffjudo.com::7a5f7d44-d164-418e-9426-3e3074ea6a61" providerId="AD" clId="Web-{AE89B87F-6FD4-433E-B700-211DCBD2064C}" dt="2021-04-26T07:22:03.065" v="31" actId="20577"/>
          <ac:spMkLst>
            <pc:docMk/>
            <pc:sldMk cId="2685075761" sldId="357"/>
            <ac:spMk id="2" creationId="{00000000-0000-0000-0000-000000000000}"/>
          </ac:spMkLst>
        </pc:spChg>
        <pc:spChg chg="mod">
          <ac:chgData name="Magali BATON" userId="S::magali.baton@ffjudo.com::7a5f7d44-d164-418e-9426-3e3074ea6a61" providerId="AD" clId="Web-{AE89B87F-6FD4-433E-B700-211DCBD2064C}" dt="2021-04-26T07:20:52.345" v="3" actId="20577"/>
          <ac:spMkLst>
            <pc:docMk/>
            <pc:sldMk cId="2685075761" sldId="35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1DA2B18A-F134-2A49-BA6E-B7160619FF52}" type="datetimeFigureOut">
              <a:rPr lang="fr-FR" smtClean="0"/>
              <a:t>02/05/2021</a:t>
            </a:fld>
            <a:endParaRPr lang="fr-FR"/>
          </a:p>
        </p:txBody>
      </p:sp>
      <p:sp>
        <p:nvSpPr>
          <p:cNvPr id="4" name="Espace réservé de l'image des diapositives 3"/>
          <p:cNvSpPr>
            <a:spLocks noGrp="1" noRot="1" noChangeAspect="1"/>
          </p:cNvSpPr>
          <p:nvPr>
            <p:ph type="sldImg" idx="2"/>
          </p:nvPr>
        </p:nvSpPr>
        <p:spPr>
          <a:xfrm>
            <a:off x="215900" y="801688"/>
            <a:ext cx="7127875" cy="40100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55650" y="5078413"/>
            <a:ext cx="6048375" cy="4811712"/>
          </a:xfrm>
          <a:prstGeom prst="rect">
            <a:avLst/>
          </a:prstGeom>
        </p:spPr>
        <p:txBody>
          <a:bodyPr vert="horz" lIns="91440" tIns="45720" rIns="91440" bIns="45720" rtlCol="0"/>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6" name="Espace réservé du pied de page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F3D404BC-81DE-7140-97A1-ACD985D70947}" type="slidenum">
              <a:rPr lang="fr-FR" smtClean="0"/>
              <a:t>‹N°›</a:t>
            </a:fld>
            <a:endParaRPr lang="fr-FR"/>
          </a:p>
        </p:txBody>
      </p:sp>
    </p:spTree>
    <p:extLst>
      <p:ext uri="{BB962C8B-B14F-4D97-AF65-F5344CB8AC3E}">
        <p14:creationId xmlns:p14="http://schemas.microsoft.com/office/powerpoint/2010/main" val="36953470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900662"/>
            <a:ext cx="10515240" cy="253916"/>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900662"/>
            <a:ext cx="10515240" cy="253916"/>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900662"/>
            <a:ext cx="10515240" cy="253916"/>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Cliquez et modifiez le titre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Cliquez pour modifier le style des sous-titres du masque</a:t>
            </a:r>
            <a:endParaRPr lang="en-US" dirty="0"/>
          </a:p>
        </p:txBody>
      </p:sp>
      <p:sp>
        <p:nvSpPr>
          <p:cNvPr id="4" name="Date Placeholder 3"/>
          <p:cNvSpPr>
            <a:spLocks noGrp="1"/>
          </p:cNvSpPr>
          <p:nvPr>
            <p:ph type="dt" sz="half" idx="10"/>
          </p:nvPr>
        </p:nvSpPr>
        <p:spPr/>
        <p:txBody>
          <a:bodyPr/>
          <a:lstStyle/>
          <a:p>
            <a:pPr>
              <a:lnSpc>
                <a:spcPct val="100000"/>
              </a:lnSpc>
            </a:pPr>
            <a:fld id="{2536E580-EA15-4123-9DDB-DB9BB6FD98BF}" type="datetime">
              <a:rPr lang="fr-FR" sz="1200" b="0" strike="noStrike" spc="-1" smtClean="0">
                <a:solidFill>
                  <a:srgbClr val="8B8B8B"/>
                </a:solidFill>
                <a:latin typeface="Calibri"/>
              </a:rPr>
              <a:t>02/05/2021</a:t>
            </a:fld>
            <a:endParaRPr lang="fr-FR" sz="1200" b="0" strike="noStrike" spc="-1">
              <a:latin typeface="Times New Roman"/>
            </a:endParaRPr>
          </a:p>
        </p:txBody>
      </p:sp>
      <p:sp>
        <p:nvSpPr>
          <p:cNvPr id="5" name="Footer Placeholder 4"/>
          <p:cNvSpPr>
            <a:spLocks noGrp="1"/>
          </p:cNvSpPr>
          <p:nvPr>
            <p:ph type="ftr" sz="quarter" idx="11"/>
          </p:nvPr>
        </p:nvSpPr>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A82708B3-FD10-4D92-AE45-BB702FB0A9B9}" type="slidenum">
              <a:rPr lang="fr-FR" sz="1200" b="0" strike="noStrike" spc="-1" smtClean="0">
                <a:solidFill>
                  <a:srgbClr val="8B8B8B"/>
                </a:solidFill>
                <a:latin typeface="Calibri"/>
              </a:rPr>
              <a:t>‹N°›</a:t>
            </a:fld>
            <a:endParaRPr lang="fr-FR" sz="1200" b="0" strike="noStrike" spc="-1">
              <a:latin typeface="Times New Roma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10"/>
          </p:nvPr>
        </p:nvSpPr>
        <p:spPr/>
        <p:txBody>
          <a:bodyPr/>
          <a:lstStyle/>
          <a:p>
            <a:pPr>
              <a:lnSpc>
                <a:spcPct val="100000"/>
              </a:lnSpc>
            </a:pPr>
            <a:fld id="{2536E580-EA15-4123-9DDB-DB9BB6FD98BF}" type="datetime">
              <a:rPr lang="fr-FR" sz="1200" b="0" strike="noStrike" spc="-1" smtClean="0">
                <a:solidFill>
                  <a:srgbClr val="8B8B8B"/>
                </a:solidFill>
                <a:latin typeface="Calibri"/>
              </a:rPr>
              <a:t>02/05/2021</a:t>
            </a:fld>
            <a:endParaRPr lang="fr-FR" sz="1200" b="0" strike="noStrike" spc="-1">
              <a:latin typeface="Times New Roman"/>
            </a:endParaRPr>
          </a:p>
        </p:txBody>
      </p:sp>
      <p:sp>
        <p:nvSpPr>
          <p:cNvPr id="5" name="Footer Placeholder 4"/>
          <p:cNvSpPr>
            <a:spLocks noGrp="1"/>
          </p:cNvSpPr>
          <p:nvPr>
            <p:ph type="ftr" sz="quarter" idx="11"/>
          </p:nvPr>
        </p:nvSpPr>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A82708B3-FD10-4D92-AE45-BB702FB0A9B9}" type="slidenum">
              <a:rPr lang="fr-FR" sz="1200" b="0" strike="noStrike" spc="-1" smtClean="0">
                <a:solidFill>
                  <a:srgbClr val="8B8B8B"/>
                </a:solidFill>
                <a:latin typeface="Calibri"/>
              </a:rPr>
              <a:t>‹N°›</a:t>
            </a:fld>
            <a:endParaRPr lang="fr-FR" sz="1200" b="0" strike="noStrike" spc="-1">
              <a:latin typeface="Times New Roman"/>
            </a:endParaRPr>
          </a:p>
        </p:txBody>
      </p:sp>
      <p:sp>
        <p:nvSpPr>
          <p:cNvPr id="7" name="Title 6"/>
          <p:cNvSpPr>
            <a:spLocks noGrp="1"/>
          </p:cNvSpPr>
          <p:nvPr>
            <p:ph type="title"/>
          </p:nvPr>
        </p:nvSpPr>
        <p:spPr/>
        <p:txBody>
          <a:bodyPr/>
          <a:lstStyle/>
          <a:p>
            <a:r>
              <a:rPr lang="en-US"/>
              <a:t>Cliquez et modifiez le titre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Cliquez et modifiez le titre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Cliquez pour modifier les styles du texte du masque</a:t>
            </a:r>
          </a:p>
        </p:txBody>
      </p:sp>
      <p:sp>
        <p:nvSpPr>
          <p:cNvPr id="4" name="Date Placeholder 3"/>
          <p:cNvSpPr>
            <a:spLocks noGrp="1"/>
          </p:cNvSpPr>
          <p:nvPr>
            <p:ph type="dt" sz="half" idx="10"/>
          </p:nvPr>
        </p:nvSpPr>
        <p:spPr/>
        <p:txBody>
          <a:bodyPr/>
          <a:lstStyle/>
          <a:p>
            <a:pPr>
              <a:lnSpc>
                <a:spcPct val="100000"/>
              </a:lnSpc>
            </a:pPr>
            <a:fld id="{2536E580-EA15-4123-9DDB-DB9BB6FD98BF}" type="datetime">
              <a:rPr lang="fr-FR" sz="1200" b="0" strike="noStrike" spc="-1" smtClean="0">
                <a:solidFill>
                  <a:srgbClr val="8B8B8B"/>
                </a:solidFill>
                <a:latin typeface="Calibri"/>
              </a:rPr>
              <a:t>02/05/2021</a:t>
            </a:fld>
            <a:endParaRPr lang="fr-FR" sz="1200" b="0" strike="noStrike" spc="-1">
              <a:latin typeface="Times New Roman"/>
            </a:endParaRPr>
          </a:p>
        </p:txBody>
      </p:sp>
      <p:sp>
        <p:nvSpPr>
          <p:cNvPr id="5" name="Footer Placeholder 4"/>
          <p:cNvSpPr>
            <a:spLocks noGrp="1"/>
          </p:cNvSpPr>
          <p:nvPr>
            <p:ph type="ftr" sz="quarter" idx="11"/>
          </p:nvPr>
        </p:nvSpPr>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A82708B3-FD10-4D92-AE45-BB702FB0A9B9}" type="slidenum">
              <a:rPr lang="fr-FR" sz="1200" b="0" strike="noStrike" spc="-1" smtClean="0">
                <a:solidFill>
                  <a:srgbClr val="8B8B8B"/>
                </a:solidFill>
                <a:latin typeface="Calibri"/>
              </a:rPr>
              <a:t>‹N°›</a:t>
            </a:fld>
            <a:endParaRPr lang="fr-FR" sz="1200" b="0" strike="noStrike" spc="-1">
              <a:latin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Cliquez et modifiez le titre</a:t>
            </a:r>
          </a:p>
        </p:txBody>
      </p:sp>
      <p:sp>
        <p:nvSpPr>
          <p:cNvPr id="5" name="Date Placeholder 4"/>
          <p:cNvSpPr>
            <a:spLocks noGrp="1"/>
          </p:cNvSpPr>
          <p:nvPr>
            <p:ph type="dt" sz="half" idx="10"/>
          </p:nvPr>
        </p:nvSpPr>
        <p:spPr/>
        <p:txBody>
          <a:bodyPr/>
          <a:lstStyle/>
          <a:p>
            <a:pPr>
              <a:lnSpc>
                <a:spcPct val="100000"/>
              </a:lnSpc>
            </a:pPr>
            <a:fld id="{2536E580-EA15-4123-9DDB-DB9BB6FD98BF}" type="datetime">
              <a:rPr lang="fr-FR" sz="1200" b="0" strike="noStrike" spc="-1" smtClean="0">
                <a:solidFill>
                  <a:srgbClr val="8B8B8B"/>
                </a:solidFill>
                <a:latin typeface="Calibri"/>
              </a:rPr>
              <a:t>02/05/2021</a:t>
            </a:fld>
            <a:endParaRPr lang="fr-FR" sz="1200" b="0" strike="noStrike" spc="-1">
              <a:latin typeface="Times New Roman"/>
            </a:endParaRPr>
          </a:p>
        </p:txBody>
      </p:sp>
      <p:sp>
        <p:nvSpPr>
          <p:cNvPr id="6" name="Footer Placeholder 5"/>
          <p:cNvSpPr>
            <a:spLocks noGrp="1"/>
          </p:cNvSpPr>
          <p:nvPr>
            <p:ph type="ftr" sz="quarter" idx="11"/>
          </p:nvPr>
        </p:nvSpPr>
        <p:spPr/>
        <p:txBody>
          <a:bodyPr/>
          <a:lstStyle/>
          <a:p>
            <a:endParaRPr lang="fr-FR" sz="24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A82708B3-FD10-4D92-AE45-BB702FB0A9B9}" type="slidenum">
              <a:rPr lang="fr-FR" sz="1200" b="0" strike="noStrike" spc="-1" smtClean="0">
                <a:solidFill>
                  <a:srgbClr val="8B8B8B"/>
                </a:solidFill>
                <a:latin typeface="Calibri"/>
              </a:rPr>
              <a:t>‹N°›</a:t>
            </a:fld>
            <a:endParaRPr lang="fr-FR" sz="1200" b="0" strike="noStrike" spc="-1">
              <a:latin typeface="Times New Roman"/>
            </a:endParaRPr>
          </a:p>
        </p:txBody>
      </p:sp>
      <p:sp>
        <p:nvSpPr>
          <p:cNvPr id="9" name="Content Placeholder 8"/>
          <p:cNvSpPr>
            <a:spLocks noGrp="1"/>
          </p:cNvSpPr>
          <p:nvPr>
            <p:ph sz="quarter" idx="13"/>
          </p:nvPr>
        </p:nvSpPr>
        <p:spPr>
          <a:xfrm>
            <a:off x="902207" y="2679192"/>
            <a:ext cx="5096256" cy="3447288"/>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11" name="Content Placeholder 10"/>
          <p:cNvSpPr>
            <a:spLocks noGrp="1"/>
          </p:cNvSpPr>
          <p:nvPr>
            <p:ph sz="quarter" idx="14"/>
          </p:nvPr>
        </p:nvSpPr>
        <p:spPr>
          <a:xfrm>
            <a:off x="6193536" y="2679192"/>
            <a:ext cx="5096256" cy="3447288"/>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Cliquez et modifiez le titre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du texte du masque</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du texte du masque</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en-US" dirty="0"/>
          </a:p>
        </p:txBody>
      </p:sp>
      <p:sp>
        <p:nvSpPr>
          <p:cNvPr id="7" name="Date Placeholder 6"/>
          <p:cNvSpPr>
            <a:spLocks noGrp="1"/>
          </p:cNvSpPr>
          <p:nvPr>
            <p:ph type="dt" sz="half" idx="10"/>
          </p:nvPr>
        </p:nvSpPr>
        <p:spPr/>
        <p:txBody>
          <a:bodyPr/>
          <a:lstStyle/>
          <a:p>
            <a:pPr>
              <a:lnSpc>
                <a:spcPct val="100000"/>
              </a:lnSpc>
            </a:pPr>
            <a:fld id="{2536E580-EA15-4123-9DDB-DB9BB6FD98BF}" type="datetime">
              <a:rPr lang="fr-FR" sz="1200" b="0" strike="noStrike" spc="-1" smtClean="0">
                <a:solidFill>
                  <a:srgbClr val="8B8B8B"/>
                </a:solidFill>
                <a:latin typeface="Calibri"/>
              </a:rPr>
              <a:t>02/05/2021</a:t>
            </a:fld>
            <a:endParaRPr lang="fr-FR" sz="1200" b="0" strike="noStrike" spc="-1">
              <a:latin typeface="Times New Roman"/>
            </a:endParaRPr>
          </a:p>
        </p:txBody>
      </p:sp>
      <p:sp>
        <p:nvSpPr>
          <p:cNvPr id="8" name="Footer Placeholder 7"/>
          <p:cNvSpPr>
            <a:spLocks noGrp="1"/>
          </p:cNvSpPr>
          <p:nvPr>
            <p:ph type="ftr" sz="quarter" idx="11"/>
          </p:nvPr>
        </p:nvSpPr>
        <p:spPr/>
        <p:txBody>
          <a:bodyPr/>
          <a:lstStyle/>
          <a:p>
            <a:endParaRPr lang="fr-FR" sz="2400" b="0" strike="noStrike" spc="-1">
              <a:latin typeface="Times New Roman"/>
            </a:endParaRPr>
          </a:p>
        </p:txBody>
      </p:sp>
      <p:sp>
        <p:nvSpPr>
          <p:cNvPr id="9" name="Slide Number Placeholder 8"/>
          <p:cNvSpPr>
            <a:spLocks noGrp="1"/>
          </p:cNvSpPr>
          <p:nvPr>
            <p:ph type="sldNum" sz="quarter" idx="12"/>
          </p:nvPr>
        </p:nvSpPr>
        <p:spPr/>
        <p:txBody>
          <a:bodyPr/>
          <a:lstStyle/>
          <a:p>
            <a:pPr algn="r">
              <a:lnSpc>
                <a:spcPct val="100000"/>
              </a:lnSpc>
            </a:pPr>
            <a:fld id="{A82708B3-FD10-4D92-AE45-BB702FB0A9B9}" type="slidenum">
              <a:rPr lang="fr-FR" sz="1200" b="0" strike="noStrike" spc="-1" smtClean="0">
                <a:solidFill>
                  <a:srgbClr val="8B8B8B"/>
                </a:solidFill>
                <a:latin typeface="Calibri"/>
              </a:rPr>
              <a:t>‹N°›</a:t>
            </a:fld>
            <a:endParaRPr lang="fr-FR" sz="1200" b="0" strike="noStrike" spc="-1">
              <a:latin typeface="Times New Roma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Cliquez et modifiez le titre</a:t>
            </a:r>
          </a:p>
        </p:txBody>
      </p:sp>
      <p:sp>
        <p:nvSpPr>
          <p:cNvPr id="3" name="Date Placeholder 2"/>
          <p:cNvSpPr>
            <a:spLocks noGrp="1"/>
          </p:cNvSpPr>
          <p:nvPr>
            <p:ph type="dt" sz="half" idx="10"/>
          </p:nvPr>
        </p:nvSpPr>
        <p:spPr/>
        <p:txBody>
          <a:bodyPr/>
          <a:lstStyle/>
          <a:p>
            <a:pPr>
              <a:lnSpc>
                <a:spcPct val="100000"/>
              </a:lnSpc>
            </a:pPr>
            <a:fld id="{2536E580-EA15-4123-9DDB-DB9BB6FD98BF}" type="datetime">
              <a:rPr lang="fr-FR" sz="1200" b="0" strike="noStrike" spc="-1" smtClean="0">
                <a:solidFill>
                  <a:srgbClr val="8B8B8B"/>
                </a:solidFill>
                <a:latin typeface="Calibri"/>
              </a:rPr>
              <a:t>02/05/2021</a:t>
            </a:fld>
            <a:endParaRPr lang="fr-FR" sz="1200" b="0" strike="noStrike" spc="-1">
              <a:latin typeface="Times New Roman"/>
            </a:endParaRPr>
          </a:p>
        </p:txBody>
      </p:sp>
      <p:sp>
        <p:nvSpPr>
          <p:cNvPr id="4" name="Footer Placeholder 3"/>
          <p:cNvSpPr>
            <a:spLocks noGrp="1"/>
          </p:cNvSpPr>
          <p:nvPr>
            <p:ph type="ftr" sz="quarter" idx="11"/>
          </p:nvPr>
        </p:nvSpPr>
        <p:spPr/>
        <p:txBody>
          <a:bodyPr/>
          <a:lstStyle/>
          <a:p>
            <a:endParaRPr lang="fr-FR" sz="2400" b="0" strike="noStrike" spc="-1">
              <a:latin typeface="Times New Roman"/>
            </a:endParaRPr>
          </a:p>
        </p:txBody>
      </p:sp>
      <p:sp>
        <p:nvSpPr>
          <p:cNvPr id="5" name="Slide Number Placeholder 4"/>
          <p:cNvSpPr>
            <a:spLocks noGrp="1"/>
          </p:cNvSpPr>
          <p:nvPr>
            <p:ph type="sldNum" sz="quarter" idx="12"/>
          </p:nvPr>
        </p:nvSpPr>
        <p:spPr/>
        <p:txBody>
          <a:bodyPr/>
          <a:lstStyle/>
          <a:p>
            <a:pPr algn="r">
              <a:lnSpc>
                <a:spcPct val="100000"/>
              </a:lnSpc>
            </a:pPr>
            <a:fld id="{A82708B3-FD10-4D92-AE45-BB702FB0A9B9}" type="slidenum">
              <a:rPr lang="fr-FR" sz="1200" b="0" strike="noStrike" spc="-1" smtClean="0">
                <a:solidFill>
                  <a:srgbClr val="8B8B8B"/>
                </a:solidFill>
                <a:latin typeface="Calibri"/>
              </a:rPr>
              <a:t>‹N°›</a:t>
            </a:fld>
            <a:endParaRPr lang="fr-FR" sz="1200" b="0" strike="noStrike" spc="-1">
              <a:latin typeface="Times New Roma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lnSpc>
                <a:spcPct val="100000"/>
              </a:lnSpc>
            </a:pPr>
            <a:fld id="{2536E580-EA15-4123-9DDB-DB9BB6FD98BF}" type="datetime">
              <a:rPr lang="fr-FR" sz="1200" b="0" strike="noStrike" spc="-1" smtClean="0">
                <a:solidFill>
                  <a:srgbClr val="8B8B8B"/>
                </a:solidFill>
                <a:latin typeface="Calibri"/>
              </a:rPr>
              <a:t>02/05/2021</a:t>
            </a:fld>
            <a:endParaRPr lang="fr-FR" sz="1200" b="0" strike="noStrike" spc="-1">
              <a:latin typeface="Times New Roman"/>
            </a:endParaRPr>
          </a:p>
        </p:txBody>
      </p:sp>
      <p:sp>
        <p:nvSpPr>
          <p:cNvPr id="3" name="Footer Placeholder 2"/>
          <p:cNvSpPr>
            <a:spLocks noGrp="1"/>
          </p:cNvSpPr>
          <p:nvPr>
            <p:ph type="ftr" sz="quarter" idx="11"/>
          </p:nvPr>
        </p:nvSpPr>
        <p:spPr/>
        <p:txBody>
          <a:bodyPr/>
          <a:lstStyle/>
          <a:p>
            <a:endParaRPr lang="fr-FR" sz="2400" b="0" strike="noStrike" spc="-1">
              <a:latin typeface="Times New Roman"/>
            </a:endParaRPr>
          </a:p>
        </p:txBody>
      </p:sp>
      <p:sp>
        <p:nvSpPr>
          <p:cNvPr id="4" name="Slide Number Placeholder 3"/>
          <p:cNvSpPr>
            <a:spLocks noGrp="1"/>
          </p:cNvSpPr>
          <p:nvPr>
            <p:ph type="sldNum" sz="quarter" idx="12"/>
          </p:nvPr>
        </p:nvSpPr>
        <p:spPr/>
        <p:txBody>
          <a:bodyPr/>
          <a:lstStyle/>
          <a:p>
            <a:pPr algn="r">
              <a:lnSpc>
                <a:spcPct val="100000"/>
              </a:lnSpc>
            </a:pPr>
            <a:fld id="{A82708B3-FD10-4D92-AE45-BB702FB0A9B9}" type="slidenum">
              <a:rPr lang="fr-FR" sz="1200" b="0" strike="noStrike" spc="-1" smtClean="0">
                <a:solidFill>
                  <a:srgbClr val="8B8B8B"/>
                </a:solidFill>
                <a:latin typeface="Calibri"/>
              </a:rPr>
              <a:t>‹N°›</a:t>
            </a:fld>
            <a:endParaRPr lang="fr-FR" sz="1200" b="0" strike="noStrike" spc="-1">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900662"/>
            <a:ext cx="10515240" cy="253916"/>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6" name="PlaceHolder 2"/>
          <p:cNvSpPr>
            <a:spLocks noGrp="1"/>
          </p:cNvSpPr>
          <p:nvPr>
            <p:ph type="subTitle"/>
          </p:nvPr>
        </p:nvSpPr>
        <p:spPr>
          <a:xfrm>
            <a:off x="609480" y="3367457"/>
            <a:ext cx="10972440" cy="451406"/>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lnSpc>
                <a:spcPct val="100000"/>
              </a:lnSpc>
            </a:pPr>
            <a:fld id="{2536E580-EA15-4123-9DDB-DB9BB6FD98BF}" type="datetime">
              <a:rPr lang="fr-FR" sz="1200" b="0" strike="noStrike" spc="-1" smtClean="0">
                <a:solidFill>
                  <a:srgbClr val="8B8B8B"/>
                </a:solidFill>
                <a:latin typeface="Calibri"/>
              </a:rPr>
              <a:t>02/05/2021</a:t>
            </a:fld>
            <a:endParaRPr lang="fr-FR" sz="1200" b="0" strike="noStrike" spc="-1">
              <a:latin typeface="Times New Roman"/>
            </a:endParaRPr>
          </a:p>
        </p:txBody>
      </p:sp>
      <p:sp>
        <p:nvSpPr>
          <p:cNvPr id="6" name="Footer Placeholder 5"/>
          <p:cNvSpPr>
            <a:spLocks noGrp="1"/>
          </p:cNvSpPr>
          <p:nvPr>
            <p:ph type="ftr" sz="quarter" idx="11"/>
          </p:nvPr>
        </p:nvSpPr>
        <p:spPr/>
        <p:txBody>
          <a:bodyPr/>
          <a:lstStyle/>
          <a:p>
            <a:endParaRPr lang="fr-FR" sz="24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A82708B3-FD10-4D92-AE45-BB702FB0A9B9}" type="slidenum">
              <a:rPr lang="fr-FR" sz="1200" b="0" strike="noStrike" spc="-1" smtClean="0">
                <a:solidFill>
                  <a:srgbClr val="8B8B8B"/>
                </a:solidFill>
                <a:latin typeface="Calibri"/>
              </a:rPr>
              <a:t>‹N°›</a:t>
            </a:fld>
            <a:endParaRPr lang="fr-FR" sz="1200" b="0" strike="noStrike" spc="-1">
              <a:latin typeface="Times New Roman"/>
            </a:endParaRPr>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Cliquez pour modifier les styles du texte du masque</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Cliquez et modifiez le titre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Cliquez et modifiez le titre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Cliquez pour modifier les styles du texte du masque</a:t>
            </a:r>
          </a:p>
        </p:txBody>
      </p:sp>
      <p:sp>
        <p:nvSpPr>
          <p:cNvPr id="5" name="Date Placeholder 4"/>
          <p:cNvSpPr>
            <a:spLocks noGrp="1"/>
          </p:cNvSpPr>
          <p:nvPr>
            <p:ph type="dt" sz="half" idx="10"/>
          </p:nvPr>
        </p:nvSpPr>
        <p:spPr/>
        <p:txBody>
          <a:bodyPr/>
          <a:lstStyle/>
          <a:p>
            <a:pPr>
              <a:lnSpc>
                <a:spcPct val="100000"/>
              </a:lnSpc>
            </a:pPr>
            <a:fld id="{2536E580-EA15-4123-9DDB-DB9BB6FD98BF}" type="datetime">
              <a:rPr lang="fr-FR" sz="1200" b="0" strike="noStrike" spc="-1" smtClean="0">
                <a:solidFill>
                  <a:srgbClr val="8B8B8B"/>
                </a:solidFill>
                <a:latin typeface="Calibri"/>
              </a:rPr>
              <a:t>02/05/2021</a:t>
            </a:fld>
            <a:endParaRPr lang="fr-FR" sz="1200" b="0" strike="noStrike" spc="-1">
              <a:latin typeface="Times New Roman"/>
            </a:endParaRPr>
          </a:p>
        </p:txBody>
      </p:sp>
      <p:sp>
        <p:nvSpPr>
          <p:cNvPr id="6" name="Footer Placeholder 5"/>
          <p:cNvSpPr>
            <a:spLocks noGrp="1"/>
          </p:cNvSpPr>
          <p:nvPr>
            <p:ph type="ftr" sz="quarter" idx="11"/>
          </p:nvPr>
        </p:nvSpPr>
        <p:spPr/>
        <p:txBody>
          <a:bodyPr/>
          <a:lstStyle/>
          <a:p>
            <a:endParaRPr lang="fr-FR" sz="24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A82708B3-FD10-4D92-AE45-BB702FB0A9B9}" type="slidenum">
              <a:rPr lang="fr-FR" sz="1200" b="0" strike="noStrike" spc="-1" smtClean="0">
                <a:solidFill>
                  <a:srgbClr val="8B8B8B"/>
                </a:solidFill>
                <a:latin typeface="Calibri"/>
              </a:rPr>
              <a:t>‹N°›</a:t>
            </a:fld>
            <a:endParaRPr lang="fr-FR" sz="1200" b="0" strike="noStrike" spc="-1">
              <a:latin typeface="Times New Roman"/>
            </a:endParaRP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Faire glisser l'image vers l'espace réservé ou cliquer sur l'icône pour l'ajouter</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Cliquez et modifiez le titre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10"/>
          </p:nvPr>
        </p:nvSpPr>
        <p:spPr/>
        <p:txBody>
          <a:bodyPr/>
          <a:lstStyle/>
          <a:p>
            <a:pPr>
              <a:lnSpc>
                <a:spcPct val="100000"/>
              </a:lnSpc>
            </a:pPr>
            <a:fld id="{2536E580-EA15-4123-9DDB-DB9BB6FD98BF}" type="datetime">
              <a:rPr lang="fr-FR" sz="1200" b="0" strike="noStrike" spc="-1" smtClean="0">
                <a:solidFill>
                  <a:srgbClr val="8B8B8B"/>
                </a:solidFill>
                <a:latin typeface="Calibri"/>
              </a:rPr>
              <a:t>02/05/2021</a:t>
            </a:fld>
            <a:endParaRPr lang="fr-FR" sz="1200" b="0" strike="noStrike" spc="-1">
              <a:latin typeface="Times New Roman"/>
            </a:endParaRPr>
          </a:p>
        </p:txBody>
      </p:sp>
      <p:sp>
        <p:nvSpPr>
          <p:cNvPr id="5" name="Footer Placeholder 4"/>
          <p:cNvSpPr>
            <a:spLocks noGrp="1"/>
          </p:cNvSpPr>
          <p:nvPr>
            <p:ph type="ftr" sz="quarter" idx="11"/>
          </p:nvPr>
        </p:nvSpPr>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A82708B3-FD10-4D92-AE45-BB702FB0A9B9}" type="slidenum">
              <a:rPr lang="fr-FR" sz="1200" b="0" strike="noStrike" spc="-1" smtClean="0">
                <a:solidFill>
                  <a:srgbClr val="8B8B8B"/>
                </a:solidFill>
                <a:latin typeface="Calibri"/>
              </a:rPr>
              <a:t>‹N°›</a:t>
            </a:fld>
            <a:endParaRPr lang="fr-FR" sz="1200" b="0" strike="noStrike" spc="-1">
              <a:latin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lnSpc>
                <a:spcPct val="100000"/>
              </a:lnSpc>
            </a:pPr>
            <a:fld id="{2536E580-EA15-4123-9DDB-DB9BB6FD98BF}" type="datetime">
              <a:rPr lang="fr-FR" sz="1200" b="0" strike="noStrike" spc="-1" smtClean="0">
                <a:solidFill>
                  <a:srgbClr val="8B8B8B"/>
                </a:solidFill>
                <a:latin typeface="Calibri"/>
              </a:rPr>
              <a:t>02/05/2021</a:t>
            </a:fld>
            <a:endParaRPr lang="fr-FR" sz="1200" b="0" strike="noStrike" spc="-1">
              <a:latin typeface="Times New Roman"/>
            </a:endParaRPr>
          </a:p>
        </p:txBody>
      </p:sp>
      <p:sp>
        <p:nvSpPr>
          <p:cNvPr id="5" name="Footer Placeholder 4"/>
          <p:cNvSpPr>
            <a:spLocks noGrp="1"/>
          </p:cNvSpPr>
          <p:nvPr>
            <p:ph type="ftr" sz="quarter" idx="11"/>
          </p:nvPr>
        </p:nvSpPr>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A82708B3-FD10-4D92-AE45-BB702FB0A9B9}" type="slidenum">
              <a:rPr lang="fr-FR" sz="1200" b="0" strike="noStrike" spc="-1" smtClean="0">
                <a:solidFill>
                  <a:srgbClr val="8B8B8B"/>
                </a:solidFill>
                <a:latin typeface="Calibri"/>
              </a:rPr>
              <a:t>‹N°›</a:t>
            </a:fld>
            <a:endParaRPr lang="fr-FR" sz="1200" b="0" strike="noStrike" spc="-1">
              <a:latin typeface="Times New Roman"/>
            </a:endParaRPr>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Cliquez et modifiez le titre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900662"/>
            <a:ext cx="10515240" cy="253916"/>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900662"/>
            <a:ext cx="10515240" cy="253916"/>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900662"/>
            <a:ext cx="10515240" cy="253916"/>
          </a:xfrm>
          <a:prstGeom prst="rect">
            <a:avLst/>
          </a:prstGeom>
        </p:spPr>
        <p:txBody>
          <a:bodyPr lIns="0" tIns="0" rIns="0" bIns="0" anchor="ctr">
            <a:spAutoFit/>
          </a:bodyPr>
          <a:lstStyle/>
          <a:p>
            <a:endParaRPr lang="fr-FR"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211397"/>
            <a:ext cx="10515240" cy="451406"/>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900662"/>
            <a:ext cx="10515240" cy="253916"/>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900662"/>
            <a:ext cx="10515240" cy="253916"/>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900662"/>
            <a:ext cx="10515240" cy="253916"/>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fr-FR" sz="6000" b="0" strike="noStrike" spc="-1">
                <a:solidFill>
                  <a:srgbClr val="000000"/>
                </a:solidFill>
                <a:latin typeface="Calibri Light"/>
              </a:rPr>
              <a:t>Modifiez le style du titre</a:t>
            </a:r>
            <a:endParaRPr lang="fr-FR" sz="6000" b="0" strike="noStrike" spc="-1">
              <a:solidFill>
                <a:srgbClr val="000000"/>
              </a:solid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A9B906EC-006A-4F69-A680-2B9713199AEC}" type="datetime">
              <a:rPr lang="fr-FR" sz="1200" b="0" strike="noStrike" spc="-1">
                <a:solidFill>
                  <a:srgbClr val="8B8B8B"/>
                </a:solidFill>
                <a:latin typeface="Calibri"/>
              </a:rPr>
              <a:t>02/05/2021</a:t>
            </a:fld>
            <a:endParaRPr lang="fr-FR" sz="1200" b="0" strike="noStrike" spc="-1">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lstStyle/>
          <a:p>
            <a:endParaRPr lang="fr-FR" sz="2400" b="0" strike="noStrike" spc="-1">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DCEE2915-909E-46C3-8989-38331B5652EF}" type="slidenum">
              <a:rPr lang="fr-FR" sz="1200" b="0" strike="noStrike" spc="-1">
                <a:solidFill>
                  <a:srgbClr val="8B8B8B"/>
                </a:solidFill>
                <a:latin typeface="Calibri"/>
              </a:rPr>
              <a:t>‹N°›</a:t>
            </a:fld>
            <a:endParaRPr lang="fr-FR"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Cliquez et modifiez le titre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pPr>
              <a:lnSpc>
                <a:spcPct val="100000"/>
              </a:lnSpc>
            </a:pPr>
            <a:fld id="{A9B906EC-006A-4F69-A680-2B9713199AEC}" type="datetime">
              <a:rPr lang="fr-FR" sz="1200" b="0" strike="noStrike" spc="-1" smtClean="0">
                <a:solidFill>
                  <a:srgbClr val="8B8B8B"/>
                </a:solidFill>
                <a:latin typeface="Calibri"/>
              </a:rPr>
              <a:t>02/05/2021</a:t>
            </a:fld>
            <a:endParaRPr lang="fr-FR" sz="1200" b="0" strike="noStrike" spc="-1">
              <a:latin typeface="Times New Roman"/>
            </a:endParaRPr>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fr-FR" sz="2400" b="0" strike="noStrike" spc="-1">
              <a:latin typeface="Times New Roman"/>
            </a:endParaRPr>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pPr algn="r">
              <a:lnSpc>
                <a:spcPct val="100000"/>
              </a:lnSpc>
            </a:pPr>
            <a:fld id="{DCEE2915-909E-46C3-8989-38331B5652EF}" type="slidenum">
              <a:rPr lang="fr-FR" sz="1200" b="0" strike="noStrike" spc="-1" smtClean="0">
                <a:solidFill>
                  <a:srgbClr val="8B8B8B"/>
                </a:solidFill>
                <a:latin typeface="Calibri"/>
              </a:rPr>
              <a:t>‹N°›</a:t>
            </a:fld>
            <a:endParaRPr lang="fr-FR" sz="1200" b="0" strike="noStrike" spc="-1">
              <a:latin typeface="Times New Roman"/>
            </a:endParaRPr>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en-US" dirty="0"/>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hyperlink" Target="mailto:cellule.judopropre@ffjudo.com"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CustomShape 1"/>
          <p:cNvSpPr/>
          <p:nvPr/>
        </p:nvSpPr>
        <p:spPr>
          <a:xfrm>
            <a:off x="476520" y="468888"/>
            <a:ext cx="7212240" cy="5920200"/>
          </a:xfrm>
          <a:prstGeom prst="rect">
            <a:avLst/>
          </a:prstGeom>
          <a:solidFill>
            <a:schemeClr val="accent5">
              <a:alpha val="95000"/>
            </a:schemeClr>
          </a:solidFill>
          <a:ln>
            <a:noFill/>
          </a:ln>
        </p:spPr>
        <p:style>
          <a:lnRef idx="1">
            <a:schemeClr val="accent1"/>
          </a:lnRef>
          <a:fillRef idx="3">
            <a:schemeClr val="accent1"/>
          </a:fillRef>
          <a:effectRef idx="2">
            <a:schemeClr val="accent1"/>
          </a:effectRef>
          <a:fontRef idx="minor"/>
        </p:style>
      </p:sp>
      <p:sp>
        <p:nvSpPr>
          <p:cNvPr id="83" name="TextShape 2"/>
          <p:cNvSpPr txBox="1"/>
          <p:nvPr/>
        </p:nvSpPr>
        <p:spPr>
          <a:xfrm>
            <a:off x="1104720" y="1896336"/>
            <a:ext cx="5955840" cy="1389696"/>
          </a:xfrm>
          <a:prstGeom prst="rect">
            <a:avLst/>
          </a:prstGeom>
          <a:noFill/>
          <a:ln>
            <a:noFill/>
          </a:ln>
        </p:spPr>
        <p:txBody>
          <a:bodyPr anchor="b">
            <a:normAutofit fontScale="85000" lnSpcReduction="20000"/>
          </a:bodyPr>
          <a:lstStyle/>
          <a:p>
            <a:pPr algn="ctr">
              <a:lnSpc>
                <a:spcPct val="90000"/>
              </a:lnSpc>
            </a:pPr>
            <a:r>
              <a:rPr lang="fr-FR" sz="6600" b="1" strike="noStrike" spc="-1" dirty="0">
                <a:solidFill>
                  <a:srgbClr val="FFFFFF"/>
                </a:solidFill>
                <a:latin typeface="Calibri Light" panose="020F0302020204030204" pitchFamily="34" charset="0"/>
                <a:cs typeface="Calibri Light" panose="020F0302020204030204" pitchFamily="34" charset="0"/>
              </a:rPr>
              <a:t>LUTTE CONTRE LES VIOLENCES</a:t>
            </a:r>
            <a:endParaRPr lang="fr-FR" sz="6600" b="1" strike="noStrike" spc="-1" dirty="0">
              <a:solidFill>
                <a:srgbClr val="000000"/>
              </a:solidFill>
              <a:latin typeface="Calibri Light" panose="020F0302020204030204" pitchFamily="34" charset="0"/>
              <a:cs typeface="Calibri Light" panose="020F0302020204030204" pitchFamily="34" charset="0"/>
            </a:endParaRPr>
          </a:p>
        </p:txBody>
      </p:sp>
      <p:sp>
        <p:nvSpPr>
          <p:cNvPr id="84" name="Line 3"/>
          <p:cNvSpPr/>
          <p:nvPr/>
        </p:nvSpPr>
        <p:spPr>
          <a:xfrm>
            <a:off x="3270960" y="4713480"/>
            <a:ext cx="3657600" cy="0"/>
          </a:xfrm>
          <a:prstGeom prst="line">
            <a:avLst/>
          </a:prstGeom>
          <a:ln w="19080">
            <a:solidFill>
              <a:srgbClr val="FFFFFF"/>
            </a:solidFill>
          </a:ln>
        </p:spPr>
        <p:style>
          <a:lnRef idx="1">
            <a:schemeClr val="accent1"/>
          </a:lnRef>
          <a:fillRef idx="0">
            <a:schemeClr val="accent1"/>
          </a:fillRef>
          <a:effectRef idx="0">
            <a:schemeClr val="accent1"/>
          </a:effectRef>
          <a:fontRef idx="minor"/>
        </p:style>
      </p:sp>
      <p:pic>
        <p:nvPicPr>
          <p:cNvPr id="85" name="Image 5"/>
          <p:cNvPicPr/>
          <p:nvPr/>
        </p:nvPicPr>
        <p:blipFill>
          <a:blip r:embed="rId2"/>
          <a:srcRect t="4624"/>
          <a:stretch/>
        </p:blipFill>
        <p:spPr>
          <a:xfrm>
            <a:off x="7851600" y="476640"/>
            <a:ext cx="3863880" cy="5920200"/>
          </a:xfrm>
          <a:prstGeom prst="rect">
            <a:avLst/>
          </a:prstGeom>
          <a:ln>
            <a:noFill/>
          </a:ln>
        </p:spPr>
      </p:pic>
      <p:sp>
        <p:nvSpPr>
          <p:cNvPr id="86" name="CustomShape 4"/>
          <p:cNvSpPr/>
          <p:nvPr/>
        </p:nvSpPr>
        <p:spPr>
          <a:xfrm>
            <a:off x="2743200" y="4955404"/>
            <a:ext cx="4758120" cy="39865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endParaRPr lang="fr-FR" sz="200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Image 9"/>
          <p:cNvPicPr/>
          <p:nvPr/>
        </p:nvPicPr>
        <p:blipFill>
          <a:blip r:embed="rId2"/>
          <a:srcRect t="4624"/>
          <a:stretch/>
        </p:blipFill>
        <p:spPr>
          <a:xfrm>
            <a:off x="205560" y="44280"/>
            <a:ext cx="550080" cy="842760"/>
          </a:xfrm>
          <a:prstGeom prst="rect">
            <a:avLst/>
          </a:prstGeom>
          <a:ln>
            <a:noFill/>
          </a:ln>
        </p:spPr>
      </p:pic>
      <p:sp>
        <p:nvSpPr>
          <p:cNvPr id="200" name="CustomShape 5"/>
          <p:cNvSpPr/>
          <p:nvPr/>
        </p:nvSpPr>
        <p:spPr>
          <a:xfrm>
            <a:off x="1729426" y="537658"/>
            <a:ext cx="8588292" cy="884171"/>
          </a:xfrm>
          <a:prstGeom prst="rect">
            <a:avLst/>
          </a:prstGeom>
          <a:noFill/>
          <a:ln>
            <a:noFill/>
          </a:ln>
        </p:spPr>
        <p:style>
          <a:lnRef idx="0">
            <a:scrgbClr r="0" g="0" b="0"/>
          </a:lnRef>
          <a:fillRef idx="0">
            <a:scrgbClr r="0" g="0" b="0"/>
          </a:fillRef>
          <a:effectRef idx="0">
            <a:scrgbClr r="0" g="0" b="0"/>
          </a:effectRef>
          <a:fontRef idx="minor"/>
        </p:style>
        <p:txBody>
          <a:bodyPr anchor="ctr">
            <a:normAutofit fontScale="85000" lnSpcReduction="20000"/>
          </a:bodyPr>
          <a:lstStyle/>
          <a:p>
            <a:pPr algn="ctr">
              <a:lnSpc>
                <a:spcPct val="90000"/>
              </a:lnSpc>
            </a:pPr>
            <a:r>
              <a:rPr lang="fr-FR" sz="4000" b="1" dirty="0"/>
              <a:t>La FFJDA lutte contre les violences sous toutes leurs formes</a:t>
            </a:r>
            <a:endParaRPr lang="fr-FR" sz="4000" b="0" strike="noStrike" spc="-1" dirty="0">
              <a:latin typeface="Arial"/>
            </a:endParaRPr>
          </a:p>
        </p:txBody>
      </p:sp>
      <p:sp>
        <p:nvSpPr>
          <p:cNvPr id="6" name="Espace réservé du contenu 2">
            <a:extLst>
              <a:ext uri="{FF2B5EF4-FFF2-40B4-BE49-F238E27FC236}">
                <a16:creationId xmlns:a16="http://schemas.microsoft.com/office/drawing/2014/main" id="{A436D35B-3477-41B1-A6A4-7E91F22A26BA}"/>
              </a:ext>
            </a:extLst>
          </p:cNvPr>
          <p:cNvSpPr>
            <a:spLocks noGrp="1"/>
          </p:cNvSpPr>
          <p:nvPr/>
        </p:nvSpPr>
        <p:spPr>
          <a:xfrm>
            <a:off x="205560" y="2136616"/>
            <a:ext cx="11630450" cy="40712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fr-FR" sz="3200" dirty="0"/>
              <a:t> </a:t>
            </a:r>
          </a:p>
          <a:p>
            <a:pPr marL="0" indent="0" algn="just" fontAlgn="base">
              <a:buNone/>
            </a:pPr>
            <a:r>
              <a:rPr lang="fr-FR" sz="3200" dirty="0"/>
              <a:t> </a:t>
            </a:r>
          </a:p>
          <a:p>
            <a:pPr marL="0" indent="0" algn="just" fontAlgn="base">
              <a:buNone/>
            </a:pPr>
            <a:r>
              <a:rPr lang="fr-FR" sz="3200" dirty="0">
                <a:latin typeface="Calibri" panose="020F0502020204030204" pitchFamily="34" charset="0"/>
              </a:rPr>
              <a:t>Dans le prolongement des mesures impulsées par le Ministère des Sports, la FFJDA s’est engagée à être un élément moteur du mouvement de lutte contre les violences. La protection de la santé physique et mentale des pratiquants licenciés fait partie, aujourd’hui plus que jamais, de nos priorités.  </a:t>
            </a:r>
          </a:p>
          <a:p>
            <a:pPr marL="0" indent="0" algn="just" fontAlgn="base">
              <a:buNone/>
            </a:pPr>
            <a:r>
              <a:rPr lang="fr-FR" sz="3200" dirty="0">
                <a:latin typeface="Calibri" panose="020F0502020204030204" pitchFamily="34" charset="0"/>
              </a:rPr>
              <a:t> </a:t>
            </a:r>
          </a:p>
          <a:p>
            <a:pPr marL="0" indent="0" algn="just" fontAlgn="base">
              <a:buNone/>
            </a:pPr>
            <a:r>
              <a:rPr lang="fr-FR" sz="3200" dirty="0">
                <a:latin typeface="Calibri" panose="020F0502020204030204" pitchFamily="34" charset="0"/>
              </a:rPr>
              <a:t>Le Conseil d’administration fédéral a approuvé en décembre 2020 la délégation donnée à Magali BATON, Vice-présidente Secrétaire Générale et responsable de la lutte contre les violences, pour ester en justice. </a:t>
            </a:r>
          </a:p>
          <a:p>
            <a:pPr marL="0" indent="0" algn="just" fontAlgn="base">
              <a:buNone/>
            </a:pPr>
            <a:r>
              <a:rPr lang="fr-FR" sz="3200" dirty="0">
                <a:latin typeface="Calibri" panose="020F0502020204030204"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Une plateforme</a:t>
            </a:r>
          </a:p>
        </p:txBody>
      </p:sp>
      <p:sp>
        <p:nvSpPr>
          <p:cNvPr id="3" name="Rectangle 2"/>
          <p:cNvSpPr/>
          <p:nvPr/>
        </p:nvSpPr>
        <p:spPr>
          <a:xfrm>
            <a:off x="389298" y="2719419"/>
            <a:ext cx="11561276" cy="3831818"/>
          </a:xfrm>
          <a:prstGeom prst="rect">
            <a:avLst/>
          </a:prstGeom>
        </p:spPr>
        <p:txBody>
          <a:bodyPr wrap="square">
            <a:spAutoFit/>
          </a:bodyPr>
          <a:lstStyle/>
          <a:p>
            <a:pPr algn="just"/>
            <a:r>
              <a:rPr lang="fr-FR" sz="2700" dirty="0">
                <a:solidFill>
                  <a:srgbClr val="000000"/>
                </a:solidFill>
                <a:latin typeface="Arial" panose="020B0604020202020204" pitchFamily="34" charset="0"/>
              </a:rPr>
              <a:t>La </a:t>
            </a:r>
            <a:r>
              <a:rPr lang="fr-FR" sz="2700" b="1" dirty="0">
                <a:solidFill>
                  <a:srgbClr val="000000"/>
                </a:solidFill>
                <a:latin typeface="Arial" panose="020B0604020202020204" pitchFamily="34" charset="0"/>
              </a:rPr>
              <a:t>plateforme ALERTE VIOLENCES JUDO</a:t>
            </a:r>
            <a:r>
              <a:rPr lang="fr-FR" sz="2700" dirty="0">
                <a:solidFill>
                  <a:srgbClr val="000000"/>
                </a:solidFill>
                <a:latin typeface="Arial" panose="020B0604020202020204" pitchFamily="34" charset="0"/>
              </a:rPr>
              <a:t> est accessible à tous (dirigeants et personnels de ligue, de comité, de pôle d’entrainement, pratiquant licencié, entraineur, arbitre, équipe médicale, parents, public) pour pouvoir signaler à la fédération une situation de violence, quelle qu’en soit la nature : violences sexuelles, bizutage, discrimination, harcèlement, manipulations de compétitions ou encore cas de radicalisation. Nous comptons sur vous pour relayer cette information et inviter les victimes présumées à déposer leur signalement sur la plateforme. </a:t>
            </a:r>
            <a:endParaRPr lang="fr-FR" sz="2700" dirty="0"/>
          </a:p>
        </p:txBody>
      </p:sp>
    </p:spTree>
    <p:extLst>
      <p:ext uri="{BB962C8B-B14F-4D97-AF65-F5344CB8AC3E}">
        <p14:creationId xmlns:p14="http://schemas.microsoft.com/office/powerpoint/2010/main" val="1710217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Une cellule dédiée</a:t>
            </a:r>
          </a:p>
        </p:txBody>
      </p:sp>
      <p:sp>
        <p:nvSpPr>
          <p:cNvPr id="3" name="Rectangle 2"/>
          <p:cNvSpPr/>
          <p:nvPr/>
        </p:nvSpPr>
        <p:spPr>
          <a:xfrm>
            <a:off x="309327" y="2496743"/>
            <a:ext cx="11573346" cy="4247317"/>
          </a:xfrm>
          <a:prstGeom prst="rect">
            <a:avLst/>
          </a:prstGeom>
        </p:spPr>
        <p:txBody>
          <a:bodyPr wrap="square">
            <a:spAutoFit/>
          </a:bodyPr>
          <a:lstStyle/>
          <a:p>
            <a:pPr algn="just" fontAlgn="base"/>
            <a:r>
              <a:rPr lang="fr-FR" sz="2700" dirty="0">
                <a:solidFill>
                  <a:srgbClr val="000000"/>
                </a:solidFill>
                <a:latin typeface="Arial" panose="020B0604020202020204" pitchFamily="34" charset="0"/>
              </a:rPr>
              <a:t>La </a:t>
            </a:r>
            <a:r>
              <a:rPr lang="fr-FR" sz="2700" b="1" dirty="0">
                <a:solidFill>
                  <a:srgbClr val="000000"/>
                </a:solidFill>
                <a:latin typeface="Arial" panose="020B0604020202020204" pitchFamily="34" charset="0"/>
              </a:rPr>
              <a:t>cellule en charge de ces affaires au sein de la fédération </a:t>
            </a:r>
            <a:r>
              <a:rPr lang="fr-FR" sz="2700" dirty="0">
                <a:solidFill>
                  <a:srgbClr val="000000"/>
                </a:solidFill>
                <a:latin typeface="Arial" panose="020B0604020202020204" pitchFamily="34" charset="0"/>
              </a:rPr>
              <a:t>(composée d’Edouard de LAFORCADE, Christophe BENETEAU et Pauline GARRIGUE) recueille les signalements, assure le lien avec les parties prenantes (victimes présumées, témoins, cellule Signal-sports du ministère des Sports, directions départementales, OTD) et saisit, si nécessaire, la Commission nationale de discipline.  </a:t>
            </a:r>
            <a:endParaRPr lang="fr-FR" sz="2700" dirty="0">
              <a:solidFill>
                <a:srgbClr val="000000"/>
              </a:solidFill>
              <a:latin typeface="Segoe UI" panose="020B0502040204020203" pitchFamily="34" charset="0"/>
            </a:endParaRPr>
          </a:p>
          <a:p>
            <a:pPr algn="just" fontAlgn="base"/>
            <a:r>
              <a:rPr lang="fr-FR" sz="2700" dirty="0">
                <a:solidFill>
                  <a:srgbClr val="000000"/>
                </a:solidFill>
                <a:latin typeface="Arial" panose="020B0604020202020204" pitchFamily="34" charset="0"/>
              </a:rPr>
              <a:t>Pour assurer le meilleur accompagnement et suivi possible, il est essentiel de nous faire remonter les informations portées à votre connaissance, dans le cadre d’affaires qui vous seraient signalées directement, à l’adresse : </a:t>
            </a:r>
            <a:r>
              <a:rPr lang="fr-FR" sz="2700" u="sng" dirty="0">
                <a:solidFill>
                  <a:srgbClr val="0563C1"/>
                </a:solidFill>
                <a:latin typeface="Arial" panose="020B0604020202020204" pitchFamily="34" charset="0"/>
                <a:hlinkClick r:id="rId2"/>
              </a:rPr>
              <a:t>cellule.judopropre@ffjudo.com</a:t>
            </a:r>
            <a:r>
              <a:rPr lang="fr-FR" sz="2700" dirty="0">
                <a:solidFill>
                  <a:srgbClr val="000000"/>
                </a:solidFill>
                <a:latin typeface="Arial" panose="020B0604020202020204" pitchFamily="34" charset="0"/>
              </a:rPr>
              <a:t>. </a:t>
            </a:r>
            <a:endParaRPr lang="fr-FR" sz="27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410237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Des </a:t>
            </a:r>
            <a:r>
              <a:rPr lang="fr-FR" dirty="0" err="1"/>
              <a:t>référent.e.s</a:t>
            </a:r>
            <a:r>
              <a:rPr lang="fr-FR" dirty="0"/>
              <a:t> violences</a:t>
            </a:r>
          </a:p>
        </p:txBody>
      </p:sp>
      <p:sp>
        <p:nvSpPr>
          <p:cNvPr id="3" name="Rectangle 2"/>
          <p:cNvSpPr/>
          <p:nvPr/>
        </p:nvSpPr>
        <p:spPr>
          <a:xfrm>
            <a:off x="316871" y="2828836"/>
            <a:ext cx="11570329" cy="1338828"/>
          </a:xfrm>
          <a:prstGeom prst="rect">
            <a:avLst/>
          </a:prstGeom>
        </p:spPr>
        <p:txBody>
          <a:bodyPr wrap="square">
            <a:spAutoFit/>
          </a:bodyPr>
          <a:lstStyle/>
          <a:p>
            <a:pPr algn="just"/>
            <a:r>
              <a:rPr lang="fr-FR" sz="2700" dirty="0">
                <a:solidFill>
                  <a:srgbClr val="000000"/>
                </a:solidFill>
                <a:latin typeface="Arial" panose="020B0604020202020204" pitchFamily="34" charset="0"/>
              </a:rPr>
              <a:t>Des </a:t>
            </a:r>
            <a:r>
              <a:rPr lang="fr-FR" sz="2700" b="1" dirty="0">
                <a:solidFill>
                  <a:srgbClr val="000000"/>
                </a:solidFill>
                <a:latin typeface="Arial" panose="020B0604020202020204" pitchFamily="34" charset="0"/>
              </a:rPr>
              <a:t>référents violences</a:t>
            </a:r>
            <a:r>
              <a:rPr lang="fr-FR" sz="2700" dirty="0">
                <a:solidFill>
                  <a:srgbClr val="000000"/>
                </a:solidFill>
                <a:latin typeface="Arial" panose="020B0604020202020204" pitchFamily="34" charset="0"/>
              </a:rPr>
              <a:t> ont été identifiés pour œuvrer au sein de 14 régions (12 métropolitaines et 2 ultramarines) et bénéficier prochainement d’une formation ciblée de six jours. </a:t>
            </a:r>
            <a:endParaRPr lang="fr-FR" sz="2700" dirty="0"/>
          </a:p>
        </p:txBody>
      </p:sp>
    </p:spTree>
    <p:extLst>
      <p:ext uri="{BB962C8B-B14F-4D97-AF65-F5344CB8AC3E}">
        <p14:creationId xmlns:p14="http://schemas.microsoft.com/office/powerpoint/2010/main" val="57367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Une commission</a:t>
            </a:r>
          </a:p>
        </p:txBody>
      </p:sp>
      <p:sp>
        <p:nvSpPr>
          <p:cNvPr id="3" name="Rectangle 2"/>
          <p:cNvSpPr/>
          <p:nvPr/>
        </p:nvSpPr>
        <p:spPr>
          <a:xfrm>
            <a:off x="319889" y="2646031"/>
            <a:ext cx="11552222" cy="2585323"/>
          </a:xfrm>
          <a:prstGeom prst="rect">
            <a:avLst/>
          </a:prstGeom>
        </p:spPr>
        <p:txBody>
          <a:bodyPr wrap="square" lIns="91440" tIns="45720" rIns="91440" bIns="45720" anchor="t">
            <a:spAutoFit/>
          </a:bodyPr>
          <a:lstStyle/>
          <a:p>
            <a:pPr algn="just"/>
            <a:r>
              <a:rPr lang="fr-FR" sz="2700" dirty="0">
                <a:solidFill>
                  <a:srgbClr val="000000"/>
                </a:solidFill>
                <a:latin typeface="Arial"/>
                <a:cs typeface="Arial"/>
              </a:rPr>
              <a:t>La </a:t>
            </a:r>
            <a:r>
              <a:rPr lang="fr-FR" sz="2700" b="1" dirty="0">
                <a:solidFill>
                  <a:srgbClr val="000000"/>
                </a:solidFill>
                <a:latin typeface="Arial"/>
                <a:cs typeface="Arial"/>
              </a:rPr>
              <a:t>commission Violences</a:t>
            </a:r>
            <a:r>
              <a:rPr lang="fr-FR" sz="2700" dirty="0">
                <a:solidFill>
                  <a:srgbClr val="000000"/>
                </a:solidFill>
                <a:latin typeface="Arial"/>
                <a:cs typeface="Arial"/>
              </a:rPr>
              <a:t>, organe de réflexions, de concertation et de prise de décisions concernant les dérives a pour objectif d’impulser les actions qui seront engagées par la fédération. Nous souhaitons vivement que les OTD puissent s’inscrire dans un processus identique tout en relayant et pilotant ces actions sur l’ensemble du territoire (voir le </a:t>
            </a:r>
            <a:r>
              <a:rPr lang="fr-FR" sz="2700" b="1" dirty="0">
                <a:solidFill>
                  <a:srgbClr val="000000"/>
                </a:solidFill>
                <a:latin typeface="Arial"/>
                <a:cs typeface="Arial"/>
              </a:rPr>
              <a:t>rapport d’orientation</a:t>
            </a:r>
            <a:r>
              <a:rPr lang="fr-FR" sz="2700" dirty="0">
                <a:solidFill>
                  <a:srgbClr val="000000"/>
                </a:solidFill>
                <a:latin typeface="Arial"/>
                <a:cs typeface="Arial"/>
              </a:rPr>
              <a:t> destiné aux OTD). </a:t>
            </a:r>
            <a:endParaRPr lang="fr-FR" sz="2700" dirty="0">
              <a:latin typeface="Arial"/>
              <a:cs typeface="Arial"/>
            </a:endParaRPr>
          </a:p>
        </p:txBody>
      </p:sp>
    </p:spTree>
    <p:extLst>
      <p:ext uri="{BB962C8B-B14F-4D97-AF65-F5344CB8AC3E}">
        <p14:creationId xmlns:p14="http://schemas.microsoft.com/office/powerpoint/2010/main" val="268507576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scilloscope">
  <a:themeElements>
    <a:clrScheme name="Oscilloscope">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scilloscope">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scilloscope">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B5B68D3209F84D9BEDCD10EDD87270" ma:contentTypeVersion="12" ma:contentTypeDescription="Crée un document." ma:contentTypeScope="" ma:versionID="75ead669e401b4bc8581dd7ec4e6e0bd">
  <xsd:schema xmlns:xsd="http://www.w3.org/2001/XMLSchema" xmlns:xs="http://www.w3.org/2001/XMLSchema" xmlns:p="http://schemas.microsoft.com/office/2006/metadata/properties" xmlns:ns2="f099e393-72f4-4cb5-bcbf-c4cf7249fd86" xmlns:ns3="0df99280-9175-4501-99c1-85f5ee6f6238" targetNamespace="http://schemas.microsoft.com/office/2006/metadata/properties" ma:root="true" ma:fieldsID="c1e070b0b945777fc215146c66f0b56b" ns2:_="" ns3:_="">
    <xsd:import namespace="f099e393-72f4-4cb5-bcbf-c4cf7249fd86"/>
    <xsd:import namespace="0df99280-9175-4501-99c1-85f5ee6f623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99e393-72f4-4cb5-bcbf-c4cf7249fd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f99280-9175-4501-99c1-85f5ee6f6238"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0A54B2-286C-4748-B9AE-05B57305FF39}">
  <ds:schemaRefs>
    <ds:schemaRef ds:uri="http://schemas.microsoft.com/sharepoint/v3/contenttype/forms"/>
  </ds:schemaRefs>
</ds:datastoreItem>
</file>

<file path=customXml/itemProps2.xml><?xml version="1.0" encoding="utf-8"?>
<ds:datastoreItem xmlns:ds="http://schemas.openxmlformats.org/officeDocument/2006/customXml" ds:itemID="{12FE6FBF-43DD-4D17-ACFB-E205EA5FCD2E}">
  <ds:schemaRef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terms/"/>
    <ds:schemaRef ds:uri="f099e393-72f4-4cb5-bcbf-c4cf7249fd86"/>
    <ds:schemaRef ds:uri="http://www.w3.org/XML/1998/namespace"/>
    <ds:schemaRef ds:uri="http://purl.org/dc/elements/1.1/"/>
  </ds:schemaRefs>
</ds:datastoreItem>
</file>

<file path=customXml/itemProps3.xml><?xml version="1.0" encoding="utf-8"?>
<ds:datastoreItem xmlns:ds="http://schemas.openxmlformats.org/officeDocument/2006/customXml" ds:itemID="{E453EF75-61BE-4628-A8D3-30977B9988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99e393-72f4-4cb5-bcbf-c4cf7249fd86"/>
    <ds:schemaRef ds:uri="0df99280-9175-4501-99c1-85f5ee6f62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825</TotalTime>
  <Words>412</Words>
  <Application>Microsoft Office PowerPoint</Application>
  <PresentationFormat>Grand écran</PresentationFormat>
  <Paragraphs>17</Paragraphs>
  <Slides>6</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6</vt:i4>
      </vt:variant>
    </vt:vector>
  </HeadingPairs>
  <TitlesOfParts>
    <vt:vector size="16" baseType="lpstr">
      <vt:lpstr>Arial</vt:lpstr>
      <vt:lpstr>Calibri</vt:lpstr>
      <vt:lpstr>Calibri Light</vt:lpstr>
      <vt:lpstr>Candara</vt:lpstr>
      <vt:lpstr>Segoe UI</vt:lpstr>
      <vt:lpstr>Symbol</vt:lpstr>
      <vt:lpstr>Times New Roman</vt:lpstr>
      <vt:lpstr>Wingdings</vt:lpstr>
      <vt:lpstr>Office Theme</vt:lpstr>
      <vt:lpstr>Oscilloscope</vt:lpstr>
      <vt:lpstr>Présentation PowerPoint</vt:lpstr>
      <vt:lpstr>Présentation PowerPoint</vt:lpstr>
      <vt:lpstr>Une plateforme</vt:lpstr>
      <vt:lpstr>Une cellule dédiée</vt:lpstr>
      <vt:lpstr>Des référent.e.s violences</vt:lpstr>
      <vt:lpstr>Une commission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REFLEXIONS CONSTRUCTION COMMISSION SPORTIF ET HAUT NIVEAU</dc:title>
  <dc:subject/>
  <dc:creator>JOSSINET Frédérique</dc:creator>
  <dc:description/>
  <cp:lastModifiedBy>Frédéric BADET</cp:lastModifiedBy>
  <cp:revision>69</cp:revision>
  <dcterms:created xsi:type="dcterms:W3CDTF">2020-12-10T23:44:56Z</dcterms:created>
  <dcterms:modified xsi:type="dcterms:W3CDTF">2021-05-02T15:34:16Z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6</vt:i4>
  </property>
  <property fmtid="{D5CDD505-2E9C-101B-9397-08002B2CF9AE}" pid="12" name="ContentTypeId">
    <vt:lpwstr>0x010100FFB5B68D3209F84D9BEDCD10EDD87270</vt:lpwstr>
  </property>
</Properties>
</file>